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F3CC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6" d="100"/>
          <a:sy n="66" d="100"/>
        </p:scale>
        <p:origin x="60" y="42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9E9A53-0FD3-4944-B250-4A86A941BA5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92A826BF-45F4-489D-A26B-9098D6F3C84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F829479B-942B-42AD-A47E-F4EAFB42B317}"/>
              </a:ext>
            </a:extLst>
          </p:cNvPr>
          <p:cNvSpPr>
            <a:spLocks noGrp="1"/>
          </p:cNvSpPr>
          <p:nvPr>
            <p:ph type="dt" sz="half" idx="10"/>
          </p:nvPr>
        </p:nvSpPr>
        <p:spPr/>
        <p:txBody>
          <a:bodyPr/>
          <a:lstStyle/>
          <a:p>
            <a:fld id="{F2AAEE59-EC40-408F-A3D5-C6FC10275F0D}" type="datetimeFigureOut">
              <a:rPr lang="en-IN" smtClean="0"/>
              <a:t>23-05-2026</a:t>
            </a:fld>
            <a:endParaRPr lang="en-IN"/>
          </a:p>
        </p:txBody>
      </p:sp>
      <p:sp>
        <p:nvSpPr>
          <p:cNvPr id="5" name="Footer Placeholder 4">
            <a:extLst>
              <a:ext uri="{FF2B5EF4-FFF2-40B4-BE49-F238E27FC236}">
                <a16:creationId xmlns:a16="http://schemas.microsoft.com/office/drawing/2014/main" id="{FC9A1B30-C2E1-4394-B05F-54ED3AB2A1F5}"/>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2E2C6E9C-C31B-4786-92C5-F541A46E43A3}"/>
              </a:ext>
            </a:extLst>
          </p:cNvPr>
          <p:cNvSpPr>
            <a:spLocks noGrp="1"/>
          </p:cNvSpPr>
          <p:nvPr>
            <p:ph type="sldNum" sz="quarter" idx="12"/>
          </p:nvPr>
        </p:nvSpPr>
        <p:spPr/>
        <p:txBody>
          <a:bodyPr/>
          <a:lstStyle/>
          <a:p>
            <a:fld id="{E5015F53-DCEC-40F6-9023-5D8452240C4E}" type="slidenum">
              <a:rPr lang="en-IN" smtClean="0"/>
              <a:t>‹#›</a:t>
            </a:fld>
            <a:endParaRPr lang="en-IN"/>
          </a:p>
        </p:txBody>
      </p:sp>
    </p:spTree>
    <p:extLst>
      <p:ext uri="{BB962C8B-B14F-4D97-AF65-F5344CB8AC3E}">
        <p14:creationId xmlns:p14="http://schemas.microsoft.com/office/powerpoint/2010/main" val="30383120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2A37F5-79F6-4ABE-9AC5-5066FCB008BD}"/>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AE2143B6-9879-48CB-AA6B-2D8105C7037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8CC3D6E2-4B1F-40B7-946F-FA1EA940F666}"/>
              </a:ext>
            </a:extLst>
          </p:cNvPr>
          <p:cNvSpPr>
            <a:spLocks noGrp="1"/>
          </p:cNvSpPr>
          <p:nvPr>
            <p:ph type="dt" sz="half" idx="10"/>
          </p:nvPr>
        </p:nvSpPr>
        <p:spPr/>
        <p:txBody>
          <a:bodyPr/>
          <a:lstStyle/>
          <a:p>
            <a:fld id="{F2AAEE59-EC40-408F-A3D5-C6FC10275F0D}" type="datetimeFigureOut">
              <a:rPr lang="en-IN" smtClean="0"/>
              <a:t>23-05-2026</a:t>
            </a:fld>
            <a:endParaRPr lang="en-IN"/>
          </a:p>
        </p:txBody>
      </p:sp>
      <p:sp>
        <p:nvSpPr>
          <p:cNvPr id="5" name="Footer Placeholder 4">
            <a:extLst>
              <a:ext uri="{FF2B5EF4-FFF2-40B4-BE49-F238E27FC236}">
                <a16:creationId xmlns:a16="http://schemas.microsoft.com/office/drawing/2014/main" id="{47BCCEEF-F858-4519-84A8-B59C19B108AD}"/>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AA993473-ED12-4ECC-870F-7794C9258BBB}"/>
              </a:ext>
            </a:extLst>
          </p:cNvPr>
          <p:cNvSpPr>
            <a:spLocks noGrp="1"/>
          </p:cNvSpPr>
          <p:nvPr>
            <p:ph type="sldNum" sz="quarter" idx="12"/>
          </p:nvPr>
        </p:nvSpPr>
        <p:spPr/>
        <p:txBody>
          <a:bodyPr/>
          <a:lstStyle/>
          <a:p>
            <a:fld id="{E5015F53-DCEC-40F6-9023-5D8452240C4E}" type="slidenum">
              <a:rPr lang="en-IN" smtClean="0"/>
              <a:t>‹#›</a:t>
            </a:fld>
            <a:endParaRPr lang="en-IN"/>
          </a:p>
        </p:txBody>
      </p:sp>
    </p:spTree>
    <p:extLst>
      <p:ext uri="{BB962C8B-B14F-4D97-AF65-F5344CB8AC3E}">
        <p14:creationId xmlns:p14="http://schemas.microsoft.com/office/powerpoint/2010/main" val="13592491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0F32219-1EEC-40CF-84F5-F170BD36860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D9426170-24D2-429A-9B89-AFE16F0519B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A39CD5C-D4B1-4B41-999E-080AEF1DF239}"/>
              </a:ext>
            </a:extLst>
          </p:cNvPr>
          <p:cNvSpPr>
            <a:spLocks noGrp="1"/>
          </p:cNvSpPr>
          <p:nvPr>
            <p:ph type="dt" sz="half" idx="10"/>
          </p:nvPr>
        </p:nvSpPr>
        <p:spPr/>
        <p:txBody>
          <a:bodyPr/>
          <a:lstStyle/>
          <a:p>
            <a:fld id="{F2AAEE59-EC40-408F-A3D5-C6FC10275F0D}" type="datetimeFigureOut">
              <a:rPr lang="en-IN" smtClean="0"/>
              <a:t>23-05-2026</a:t>
            </a:fld>
            <a:endParaRPr lang="en-IN"/>
          </a:p>
        </p:txBody>
      </p:sp>
      <p:sp>
        <p:nvSpPr>
          <p:cNvPr id="5" name="Footer Placeholder 4">
            <a:extLst>
              <a:ext uri="{FF2B5EF4-FFF2-40B4-BE49-F238E27FC236}">
                <a16:creationId xmlns:a16="http://schemas.microsoft.com/office/drawing/2014/main" id="{6CE267E2-A73D-48A2-9311-0DB96AD19EFC}"/>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091BDD68-553B-446B-935D-486C9CFEA17B}"/>
              </a:ext>
            </a:extLst>
          </p:cNvPr>
          <p:cNvSpPr>
            <a:spLocks noGrp="1"/>
          </p:cNvSpPr>
          <p:nvPr>
            <p:ph type="sldNum" sz="quarter" idx="12"/>
          </p:nvPr>
        </p:nvSpPr>
        <p:spPr/>
        <p:txBody>
          <a:bodyPr/>
          <a:lstStyle/>
          <a:p>
            <a:fld id="{E5015F53-DCEC-40F6-9023-5D8452240C4E}" type="slidenum">
              <a:rPr lang="en-IN" smtClean="0"/>
              <a:t>‹#›</a:t>
            </a:fld>
            <a:endParaRPr lang="en-IN"/>
          </a:p>
        </p:txBody>
      </p:sp>
    </p:spTree>
    <p:extLst>
      <p:ext uri="{BB962C8B-B14F-4D97-AF65-F5344CB8AC3E}">
        <p14:creationId xmlns:p14="http://schemas.microsoft.com/office/powerpoint/2010/main" val="10831627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9CD402-06FF-4C77-8C9E-1D97ADEB6716}"/>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B4FF0D5A-5B5C-4DFC-9D9B-FA99A91AA49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4AA6CFB1-5562-4045-8073-7BBD821D66DD}"/>
              </a:ext>
            </a:extLst>
          </p:cNvPr>
          <p:cNvSpPr>
            <a:spLocks noGrp="1"/>
          </p:cNvSpPr>
          <p:nvPr>
            <p:ph type="dt" sz="half" idx="10"/>
          </p:nvPr>
        </p:nvSpPr>
        <p:spPr/>
        <p:txBody>
          <a:bodyPr/>
          <a:lstStyle/>
          <a:p>
            <a:fld id="{F2AAEE59-EC40-408F-A3D5-C6FC10275F0D}" type="datetimeFigureOut">
              <a:rPr lang="en-IN" smtClean="0"/>
              <a:t>23-05-2026</a:t>
            </a:fld>
            <a:endParaRPr lang="en-IN"/>
          </a:p>
        </p:txBody>
      </p:sp>
      <p:sp>
        <p:nvSpPr>
          <p:cNvPr id="5" name="Footer Placeholder 4">
            <a:extLst>
              <a:ext uri="{FF2B5EF4-FFF2-40B4-BE49-F238E27FC236}">
                <a16:creationId xmlns:a16="http://schemas.microsoft.com/office/drawing/2014/main" id="{018FAEF7-6EDB-4590-878D-37DA7EA72206}"/>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FA101E70-3842-40E0-A596-B4DB16EEF32C}"/>
              </a:ext>
            </a:extLst>
          </p:cNvPr>
          <p:cNvSpPr>
            <a:spLocks noGrp="1"/>
          </p:cNvSpPr>
          <p:nvPr>
            <p:ph type="sldNum" sz="quarter" idx="12"/>
          </p:nvPr>
        </p:nvSpPr>
        <p:spPr/>
        <p:txBody>
          <a:bodyPr/>
          <a:lstStyle/>
          <a:p>
            <a:fld id="{E5015F53-DCEC-40F6-9023-5D8452240C4E}" type="slidenum">
              <a:rPr lang="en-IN" smtClean="0"/>
              <a:t>‹#›</a:t>
            </a:fld>
            <a:endParaRPr lang="en-IN"/>
          </a:p>
        </p:txBody>
      </p:sp>
    </p:spTree>
    <p:extLst>
      <p:ext uri="{BB962C8B-B14F-4D97-AF65-F5344CB8AC3E}">
        <p14:creationId xmlns:p14="http://schemas.microsoft.com/office/powerpoint/2010/main" val="17745583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C74E05-B914-4CC2-A71C-4BC71CB3D2A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FC3DDB51-6663-4957-B8C1-2C3794A6FB4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68D2EB2-A5CC-4213-8402-EF1149D5B376}"/>
              </a:ext>
            </a:extLst>
          </p:cNvPr>
          <p:cNvSpPr>
            <a:spLocks noGrp="1"/>
          </p:cNvSpPr>
          <p:nvPr>
            <p:ph type="dt" sz="half" idx="10"/>
          </p:nvPr>
        </p:nvSpPr>
        <p:spPr/>
        <p:txBody>
          <a:bodyPr/>
          <a:lstStyle/>
          <a:p>
            <a:fld id="{F2AAEE59-EC40-408F-A3D5-C6FC10275F0D}" type="datetimeFigureOut">
              <a:rPr lang="en-IN" smtClean="0"/>
              <a:t>23-05-2026</a:t>
            </a:fld>
            <a:endParaRPr lang="en-IN"/>
          </a:p>
        </p:txBody>
      </p:sp>
      <p:sp>
        <p:nvSpPr>
          <p:cNvPr id="5" name="Footer Placeholder 4">
            <a:extLst>
              <a:ext uri="{FF2B5EF4-FFF2-40B4-BE49-F238E27FC236}">
                <a16:creationId xmlns:a16="http://schemas.microsoft.com/office/drawing/2014/main" id="{02517893-6B72-4E45-BACB-7670E4240BE2}"/>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96DFE8D1-C2D1-48C1-ACBF-68D217F05EEB}"/>
              </a:ext>
            </a:extLst>
          </p:cNvPr>
          <p:cNvSpPr>
            <a:spLocks noGrp="1"/>
          </p:cNvSpPr>
          <p:nvPr>
            <p:ph type="sldNum" sz="quarter" idx="12"/>
          </p:nvPr>
        </p:nvSpPr>
        <p:spPr/>
        <p:txBody>
          <a:bodyPr/>
          <a:lstStyle/>
          <a:p>
            <a:fld id="{E5015F53-DCEC-40F6-9023-5D8452240C4E}" type="slidenum">
              <a:rPr lang="en-IN" smtClean="0"/>
              <a:t>‹#›</a:t>
            </a:fld>
            <a:endParaRPr lang="en-IN"/>
          </a:p>
        </p:txBody>
      </p:sp>
    </p:spTree>
    <p:extLst>
      <p:ext uri="{BB962C8B-B14F-4D97-AF65-F5344CB8AC3E}">
        <p14:creationId xmlns:p14="http://schemas.microsoft.com/office/powerpoint/2010/main" val="2765567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C5D52A-2CEA-4551-BBE7-80E18FFB26F1}"/>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D32B69C9-9EF3-4057-91BF-43EB5B02E66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8C496574-9750-42D5-A252-96103F6316E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E5B2B801-2AA9-40B5-BDC5-23806A33BE89}"/>
              </a:ext>
            </a:extLst>
          </p:cNvPr>
          <p:cNvSpPr>
            <a:spLocks noGrp="1"/>
          </p:cNvSpPr>
          <p:nvPr>
            <p:ph type="dt" sz="half" idx="10"/>
          </p:nvPr>
        </p:nvSpPr>
        <p:spPr/>
        <p:txBody>
          <a:bodyPr/>
          <a:lstStyle/>
          <a:p>
            <a:fld id="{F2AAEE59-EC40-408F-A3D5-C6FC10275F0D}" type="datetimeFigureOut">
              <a:rPr lang="en-IN" smtClean="0"/>
              <a:t>23-05-2026</a:t>
            </a:fld>
            <a:endParaRPr lang="en-IN"/>
          </a:p>
        </p:txBody>
      </p:sp>
      <p:sp>
        <p:nvSpPr>
          <p:cNvPr id="6" name="Footer Placeholder 5">
            <a:extLst>
              <a:ext uri="{FF2B5EF4-FFF2-40B4-BE49-F238E27FC236}">
                <a16:creationId xmlns:a16="http://schemas.microsoft.com/office/drawing/2014/main" id="{0D25FAB5-0F06-4B6A-9260-44ECAE7D9BB2}"/>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DF680749-551D-43C0-8B6A-E506FB75559A}"/>
              </a:ext>
            </a:extLst>
          </p:cNvPr>
          <p:cNvSpPr>
            <a:spLocks noGrp="1"/>
          </p:cNvSpPr>
          <p:nvPr>
            <p:ph type="sldNum" sz="quarter" idx="12"/>
          </p:nvPr>
        </p:nvSpPr>
        <p:spPr/>
        <p:txBody>
          <a:bodyPr/>
          <a:lstStyle/>
          <a:p>
            <a:fld id="{E5015F53-DCEC-40F6-9023-5D8452240C4E}" type="slidenum">
              <a:rPr lang="en-IN" smtClean="0"/>
              <a:t>‹#›</a:t>
            </a:fld>
            <a:endParaRPr lang="en-IN"/>
          </a:p>
        </p:txBody>
      </p:sp>
    </p:spTree>
    <p:extLst>
      <p:ext uri="{BB962C8B-B14F-4D97-AF65-F5344CB8AC3E}">
        <p14:creationId xmlns:p14="http://schemas.microsoft.com/office/powerpoint/2010/main" val="21555273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8E8DC9-CED2-4A0A-A501-481EA00A62E3}"/>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3FC57731-B9A2-4ACE-9E7E-5F192A4FF8C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0362A6A-61D2-42F0-9999-94C9A828B17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2FC62215-295E-4F5F-B9CC-F890885A6AF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A76F695-0FDC-4F98-A9D6-BE4D8E19A74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855D6209-3828-41D9-9B74-18DFA661BB06}"/>
              </a:ext>
            </a:extLst>
          </p:cNvPr>
          <p:cNvSpPr>
            <a:spLocks noGrp="1"/>
          </p:cNvSpPr>
          <p:nvPr>
            <p:ph type="dt" sz="half" idx="10"/>
          </p:nvPr>
        </p:nvSpPr>
        <p:spPr/>
        <p:txBody>
          <a:bodyPr/>
          <a:lstStyle/>
          <a:p>
            <a:fld id="{F2AAEE59-EC40-408F-A3D5-C6FC10275F0D}" type="datetimeFigureOut">
              <a:rPr lang="en-IN" smtClean="0"/>
              <a:t>23-05-2026</a:t>
            </a:fld>
            <a:endParaRPr lang="en-IN"/>
          </a:p>
        </p:txBody>
      </p:sp>
      <p:sp>
        <p:nvSpPr>
          <p:cNvPr id="8" name="Footer Placeholder 7">
            <a:extLst>
              <a:ext uri="{FF2B5EF4-FFF2-40B4-BE49-F238E27FC236}">
                <a16:creationId xmlns:a16="http://schemas.microsoft.com/office/drawing/2014/main" id="{C6E5E197-BA8A-4140-9744-F6322EB4A708}"/>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83C945E7-D31C-4E30-A73F-3D9645B5B7CD}"/>
              </a:ext>
            </a:extLst>
          </p:cNvPr>
          <p:cNvSpPr>
            <a:spLocks noGrp="1"/>
          </p:cNvSpPr>
          <p:nvPr>
            <p:ph type="sldNum" sz="quarter" idx="12"/>
          </p:nvPr>
        </p:nvSpPr>
        <p:spPr/>
        <p:txBody>
          <a:bodyPr/>
          <a:lstStyle/>
          <a:p>
            <a:fld id="{E5015F53-DCEC-40F6-9023-5D8452240C4E}" type="slidenum">
              <a:rPr lang="en-IN" smtClean="0"/>
              <a:t>‹#›</a:t>
            </a:fld>
            <a:endParaRPr lang="en-IN"/>
          </a:p>
        </p:txBody>
      </p:sp>
    </p:spTree>
    <p:extLst>
      <p:ext uri="{BB962C8B-B14F-4D97-AF65-F5344CB8AC3E}">
        <p14:creationId xmlns:p14="http://schemas.microsoft.com/office/powerpoint/2010/main" val="14991709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0FC9B5-CBD9-401E-B8BB-4401D66EC242}"/>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14EDFC4C-DAE0-4BF8-9FAC-21C069713462}"/>
              </a:ext>
            </a:extLst>
          </p:cNvPr>
          <p:cNvSpPr>
            <a:spLocks noGrp="1"/>
          </p:cNvSpPr>
          <p:nvPr>
            <p:ph type="dt" sz="half" idx="10"/>
          </p:nvPr>
        </p:nvSpPr>
        <p:spPr/>
        <p:txBody>
          <a:bodyPr/>
          <a:lstStyle/>
          <a:p>
            <a:fld id="{F2AAEE59-EC40-408F-A3D5-C6FC10275F0D}" type="datetimeFigureOut">
              <a:rPr lang="en-IN" smtClean="0"/>
              <a:t>23-05-2026</a:t>
            </a:fld>
            <a:endParaRPr lang="en-IN"/>
          </a:p>
        </p:txBody>
      </p:sp>
      <p:sp>
        <p:nvSpPr>
          <p:cNvPr id="4" name="Footer Placeholder 3">
            <a:extLst>
              <a:ext uri="{FF2B5EF4-FFF2-40B4-BE49-F238E27FC236}">
                <a16:creationId xmlns:a16="http://schemas.microsoft.com/office/drawing/2014/main" id="{8F1B8C8F-827C-494B-8B50-1B244040E0A3}"/>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E9D5234C-1EAC-4644-AFF9-989FDAFC5918}"/>
              </a:ext>
            </a:extLst>
          </p:cNvPr>
          <p:cNvSpPr>
            <a:spLocks noGrp="1"/>
          </p:cNvSpPr>
          <p:nvPr>
            <p:ph type="sldNum" sz="quarter" idx="12"/>
          </p:nvPr>
        </p:nvSpPr>
        <p:spPr/>
        <p:txBody>
          <a:bodyPr/>
          <a:lstStyle/>
          <a:p>
            <a:fld id="{E5015F53-DCEC-40F6-9023-5D8452240C4E}" type="slidenum">
              <a:rPr lang="en-IN" smtClean="0"/>
              <a:t>‹#›</a:t>
            </a:fld>
            <a:endParaRPr lang="en-IN"/>
          </a:p>
        </p:txBody>
      </p:sp>
    </p:spTree>
    <p:extLst>
      <p:ext uri="{BB962C8B-B14F-4D97-AF65-F5344CB8AC3E}">
        <p14:creationId xmlns:p14="http://schemas.microsoft.com/office/powerpoint/2010/main" val="1242383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EAD29BE-1468-4DDC-883D-B1CFF2A327AE}"/>
              </a:ext>
            </a:extLst>
          </p:cNvPr>
          <p:cNvSpPr>
            <a:spLocks noGrp="1"/>
          </p:cNvSpPr>
          <p:nvPr>
            <p:ph type="dt" sz="half" idx="10"/>
          </p:nvPr>
        </p:nvSpPr>
        <p:spPr/>
        <p:txBody>
          <a:bodyPr/>
          <a:lstStyle/>
          <a:p>
            <a:fld id="{F2AAEE59-EC40-408F-A3D5-C6FC10275F0D}" type="datetimeFigureOut">
              <a:rPr lang="en-IN" smtClean="0"/>
              <a:t>23-05-2026</a:t>
            </a:fld>
            <a:endParaRPr lang="en-IN"/>
          </a:p>
        </p:txBody>
      </p:sp>
      <p:sp>
        <p:nvSpPr>
          <p:cNvPr id="3" name="Footer Placeholder 2">
            <a:extLst>
              <a:ext uri="{FF2B5EF4-FFF2-40B4-BE49-F238E27FC236}">
                <a16:creationId xmlns:a16="http://schemas.microsoft.com/office/drawing/2014/main" id="{CA32935E-DAB0-4B6F-8198-33548F896D8C}"/>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1BFA7371-1C02-490A-B8C0-BC06E5873F8B}"/>
              </a:ext>
            </a:extLst>
          </p:cNvPr>
          <p:cNvSpPr>
            <a:spLocks noGrp="1"/>
          </p:cNvSpPr>
          <p:nvPr>
            <p:ph type="sldNum" sz="quarter" idx="12"/>
          </p:nvPr>
        </p:nvSpPr>
        <p:spPr/>
        <p:txBody>
          <a:bodyPr/>
          <a:lstStyle/>
          <a:p>
            <a:fld id="{E5015F53-DCEC-40F6-9023-5D8452240C4E}" type="slidenum">
              <a:rPr lang="en-IN" smtClean="0"/>
              <a:t>‹#›</a:t>
            </a:fld>
            <a:endParaRPr lang="en-IN"/>
          </a:p>
        </p:txBody>
      </p:sp>
    </p:spTree>
    <p:extLst>
      <p:ext uri="{BB962C8B-B14F-4D97-AF65-F5344CB8AC3E}">
        <p14:creationId xmlns:p14="http://schemas.microsoft.com/office/powerpoint/2010/main" val="1222560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00FD62-1A60-4B19-B0BF-2CF97D54FE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E08B2B41-BD24-493B-9417-EA72C494EB5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F2C061DF-1401-435A-A88A-DE69B37B332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C6656E2-9BE6-4362-8B87-E229AD0D6231}"/>
              </a:ext>
            </a:extLst>
          </p:cNvPr>
          <p:cNvSpPr>
            <a:spLocks noGrp="1"/>
          </p:cNvSpPr>
          <p:nvPr>
            <p:ph type="dt" sz="half" idx="10"/>
          </p:nvPr>
        </p:nvSpPr>
        <p:spPr/>
        <p:txBody>
          <a:bodyPr/>
          <a:lstStyle/>
          <a:p>
            <a:fld id="{F2AAEE59-EC40-408F-A3D5-C6FC10275F0D}" type="datetimeFigureOut">
              <a:rPr lang="en-IN" smtClean="0"/>
              <a:t>23-05-2026</a:t>
            </a:fld>
            <a:endParaRPr lang="en-IN"/>
          </a:p>
        </p:txBody>
      </p:sp>
      <p:sp>
        <p:nvSpPr>
          <p:cNvPr id="6" name="Footer Placeholder 5">
            <a:extLst>
              <a:ext uri="{FF2B5EF4-FFF2-40B4-BE49-F238E27FC236}">
                <a16:creationId xmlns:a16="http://schemas.microsoft.com/office/drawing/2014/main" id="{21C04C33-4D3D-478C-860C-EA42B6935ED7}"/>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9171EB48-6DC6-4EEE-B757-61631EC47D71}"/>
              </a:ext>
            </a:extLst>
          </p:cNvPr>
          <p:cNvSpPr>
            <a:spLocks noGrp="1"/>
          </p:cNvSpPr>
          <p:nvPr>
            <p:ph type="sldNum" sz="quarter" idx="12"/>
          </p:nvPr>
        </p:nvSpPr>
        <p:spPr/>
        <p:txBody>
          <a:bodyPr/>
          <a:lstStyle/>
          <a:p>
            <a:fld id="{E5015F53-DCEC-40F6-9023-5D8452240C4E}" type="slidenum">
              <a:rPr lang="en-IN" smtClean="0"/>
              <a:t>‹#›</a:t>
            </a:fld>
            <a:endParaRPr lang="en-IN"/>
          </a:p>
        </p:txBody>
      </p:sp>
    </p:spTree>
    <p:extLst>
      <p:ext uri="{BB962C8B-B14F-4D97-AF65-F5344CB8AC3E}">
        <p14:creationId xmlns:p14="http://schemas.microsoft.com/office/powerpoint/2010/main" val="4226404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C56B26-D3B6-43F9-BB21-1D8F554C8EF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60C4E091-C846-4006-AA0A-29558886E57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D53359C4-FAAE-45C2-9E77-FD74BEA61A6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8669E1F-A402-40E5-AD89-4A43F859AC22}"/>
              </a:ext>
            </a:extLst>
          </p:cNvPr>
          <p:cNvSpPr>
            <a:spLocks noGrp="1"/>
          </p:cNvSpPr>
          <p:nvPr>
            <p:ph type="dt" sz="half" idx="10"/>
          </p:nvPr>
        </p:nvSpPr>
        <p:spPr/>
        <p:txBody>
          <a:bodyPr/>
          <a:lstStyle/>
          <a:p>
            <a:fld id="{F2AAEE59-EC40-408F-A3D5-C6FC10275F0D}" type="datetimeFigureOut">
              <a:rPr lang="en-IN" smtClean="0"/>
              <a:t>23-05-2026</a:t>
            </a:fld>
            <a:endParaRPr lang="en-IN"/>
          </a:p>
        </p:txBody>
      </p:sp>
      <p:sp>
        <p:nvSpPr>
          <p:cNvPr id="6" name="Footer Placeholder 5">
            <a:extLst>
              <a:ext uri="{FF2B5EF4-FFF2-40B4-BE49-F238E27FC236}">
                <a16:creationId xmlns:a16="http://schemas.microsoft.com/office/drawing/2014/main" id="{10F88655-6072-445D-861C-01EF18B03B3F}"/>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02ACBD83-88E3-4A02-8833-B4B8C249A662}"/>
              </a:ext>
            </a:extLst>
          </p:cNvPr>
          <p:cNvSpPr>
            <a:spLocks noGrp="1"/>
          </p:cNvSpPr>
          <p:nvPr>
            <p:ph type="sldNum" sz="quarter" idx="12"/>
          </p:nvPr>
        </p:nvSpPr>
        <p:spPr/>
        <p:txBody>
          <a:bodyPr/>
          <a:lstStyle/>
          <a:p>
            <a:fld id="{E5015F53-DCEC-40F6-9023-5D8452240C4E}" type="slidenum">
              <a:rPr lang="en-IN" smtClean="0"/>
              <a:t>‹#›</a:t>
            </a:fld>
            <a:endParaRPr lang="en-IN"/>
          </a:p>
        </p:txBody>
      </p:sp>
    </p:spTree>
    <p:extLst>
      <p:ext uri="{BB962C8B-B14F-4D97-AF65-F5344CB8AC3E}">
        <p14:creationId xmlns:p14="http://schemas.microsoft.com/office/powerpoint/2010/main" val="40538760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76FFD02-FF2E-4184-BA53-0C1C30CF7C3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FF178B5E-8651-4A46-AE17-5BED08F2CE1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6105D9E4-AA95-4F95-BE34-8CDC49C3901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AAEE59-EC40-408F-A3D5-C6FC10275F0D}" type="datetimeFigureOut">
              <a:rPr lang="en-IN" smtClean="0"/>
              <a:t>23-05-2026</a:t>
            </a:fld>
            <a:endParaRPr lang="en-IN"/>
          </a:p>
        </p:txBody>
      </p:sp>
      <p:sp>
        <p:nvSpPr>
          <p:cNvPr id="5" name="Footer Placeholder 4">
            <a:extLst>
              <a:ext uri="{FF2B5EF4-FFF2-40B4-BE49-F238E27FC236}">
                <a16:creationId xmlns:a16="http://schemas.microsoft.com/office/drawing/2014/main" id="{F9502183-40D5-4F5C-A11E-03D6BDDFE4A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7D7E3A69-BE10-413E-86AA-3D742120EBB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5015F53-DCEC-40F6-9023-5D8452240C4E}" type="slidenum">
              <a:rPr lang="en-IN" smtClean="0"/>
              <a:t>‹#›</a:t>
            </a:fld>
            <a:endParaRPr lang="en-IN"/>
          </a:p>
        </p:txBody>
      </p:sp>
    </p:spTree>
    <p:extLst>
      <p:ext uri="{BB962C8B-B14F-4D97-AF65-F5344CB8AC3E}">
        <p14:creationId xmlns:p14="http://schemas.microsoft.com/office/powerpoint/2010/main" val="66760984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00CEC416-1ABD-4FF9-AF93-3E92B9D99704}"/>
              </a:ext>
            </a:extLst>
          </p:cNvPr>
          <p:cNvGraphicFramePr>
            <a:graphicFrameLocks noGrp="1"/>
          </p:cNvGraphicFramePr>
          <p:nvPr>
            <p:extLst>
              <p:ext uri="{D42A27DB-BD31-4B8C-83A1-F6EECF244321}">
                <p14:modId xmlns:p14="http://schemas.microsoft.com/office/powerpoint/2010/main" val="1436476020"/>
              </p:ext>
            </p:extLst>
          </p:nvPr>
        </p:nvGraphicFramePr>
        <p:xfrm>
          <a:off x="0" y="3236260"/>
          <a:ext cx="12191998" cy="3621740"/>
        </p:xfrm>
        <a:graphic>
          <a:graphicData uri="http://schemas.openxmlformats.org/drawingml/2006/table">
            <a:tbl>
              <a:tblPr>
                <a:tableStyleId>{5C22544A-7EE6-4342-B048-85BDC9FD1C3A}</a:tableStyleId>
              </a:tblPr>
              <a:tblGrid>
                <a:gridCol w="3363310">
                  <a:extLst>
                    <a:ext uri="{9D8B030D-6E8A-4147-A177-3AD203B41FA5}">
                      <a16:colId xmlns:a16="http://schemas.microsoft.com/office/drawing/2014/main" val="4046763349"/>
                    </a:ext>
                  </a:extLst>
                </a:gridCol>
                <a:gridCol w="1471448">
                  <a:extLst>
                    <a:ext uri="{9D8B030D-6E8A-4147-A177-3AD203B41FA5}">
                      <a16:colId xmlns:a16="http://schemas.microsoft.com/office/drawing/2014/main" val="1534990856"/>
                    </a:ext>
                  </a:extLst>
                </a:gridCol>
                <a:gridCol w="1471448">
                  <a:extLst>
                    <a:ext uri="{9D8B030D-6E8A-4147-A177-3AD203B41FA5}">
                      <a16:colId xmlns:a16="http://schemas.microsoft.com/office/drawing/2014/main" val="1181361604"/>
                    </a:ext>
                  </a:extLst>
                </a:gridCol>
                <a:gridCol w="1471448">
                  <a:extLst>
                    <a:ext uri="{9D8B030D-6E8A-4147-A177-3AD203B41FA5}">
                      <a16:colId xmlns:a16="http://schemas.microsoft.com/office/drawing/2014/main" val="116182444"/>
                    </a:ext>
                  </a:extLst>
                </a:gridCol>
                <a:gridCol w="1471448">
                  <a:extLst>
                    <a:ext uri="{9D8B030D-6E8A-4147-A177-3AD203B41FA5}">
                      <a16:colId xmlns:a16="http://schemas.microsoft.com/office/drawing/2014/main" val="3918195304"/>
                    </a:ext>
                  </a:extLst>
                </a:gridCol>
                <a:gridCol w="1471448">
                  <a:extLst>
                    <a:ext uri="{9D8B030D-6E8A-4147-A177-3AD203B41FA5}">
                      <a16:colId xmlns:a16="http://schemas.microsoft.com/office/drawing/2014/main" val="2047624066"/>
                    </a:ext>
                  </a:extLst>
                </a:gridCol>
                <a:gridCol w="1471448">
                  <a:extLst>
                    <a:ext uri="{9D8B030D-6E8A-4147-A177-3AD203B41FA5}">
                      <a16:colId xmlns:a16="http://schemas.microsoft.com/office/drawing/2014/main" val="2559779623"/>
                    </a:ext>
                  </a:extLst>
                </a:gridCol>
              </a:tblGrid>
              <a:tr h="297823">
                <a:tc>
                  <a:txBody>
                    <a:bodyPr/>
                    <a:lstStyle/>
                    <a:p>
                      <a:pPr algn="ctr" fontAlgn="b"/>
                      <a:r>
                        <a:rPr lang="en-IN" sz="1600" b="1" u="none" strike="noStrike" dirty="0">
                          <a:solidFill>
                            <a:srgbClr val="002060"/>
                          </a:solidFill>
                          <a:effectLst/>
                        </a:rPr>
                        <a:t>PARTICULARS </a:t>
                      </a:r>
                      <a:endParaRPr lang="en-IN" sz="1600" b="1" i="0" u="none" strike="noStrike" dirty="0">
                        <a:solidFill>
                          <a:srgbClr val="002060"/>
                        </a:solidFill>
                        <a:effectLst/>
                        <a:latin typeface="Calibri" panose="020F0502020204030204" pitchFamily="34" charset="0"/>
                      </a:endParaRPr>
                    </a:p>
                  </a:txBody>
                  <a:tcPr marL="7620" marR="7620" marT="7620" marB="0" anchor="ctr"/>
                </a:tc>
                <a:tc>
                  <a:txBody>
                    <a:bodyPr/>
                    <a:lstStyle/>
                    <a:p>
                      <a:pPr algn="ctr" fontAlgn="b"/>
                      <a:r>
                        <a:rPr lang="en-IN" sz="1600" b="1" u="none" strike="noStrike" dirty="0">
                          <a:solidFill>
                            <a:srgbClr val="002060"/>
                          </a:solidFill>
                          <a:effectLst/>
                        </a:rPr>
                        <a:t>1ST YEAR</a:t>
                      </a:r>
                      <a:endParaRPr lang="en-IN" sz="1600" b="1" i="0" u="none" strike="noStrike" dirty="0">
                        <a:solidFill>
                          <a:srgbClr val="002060"/>
                        </a:solidFill>
                        <a:effectLst/>
                        <a:latin typeface="Calibri" panose="020F0502020204030204" pitchFamily="34" charset="0"/>
                      </a:endParaRPr>
                    </a:p>
                  </a:txBody>
                  <a:tcPr marL="7620" marR="7620" marT="7620" marB="0" anchor="ctr"/>
                </a:tc>
                <a:tc>
                  <a:txBody>
                    <a:bodyPr/>
                    <a:lstStyle/>
                    <a:p>
                      <a:pPr algn="ctr" fontAlgn="b"/>
                      <a:r>
                        <a:rPr lang="en-IN" sz="1600" b="1" u="none" strike="noStrike" dirty="0">
                          <a:solidFill>
                            <a:srgbClr val="002060"/>
                          </a:solidFill>
                          <a:effectLst/>
                        </a:rPr>
                        <a:t>2ND YEAR</a:t>
                      </a:r>
                      <a:endParaRPr lang="en-IN" sz="1600" b="1" i="0" u="none" strike="noStrike" dirty="0">
                        <a:solidFill>
                          <a:srgbClr val="002060"/>
                        </a:solidFill>
                        <a:effectLst/>
                        <a:latin typeface="Calibri" panose="020F0502020204030204" pitchFamily="34" charset="0"/>
                      </a:endParaRPr>
                    </a:p>
                  </a:txBody>
                  <a:tcPr marL="7620" marR="7620" marT="7620" marB="0" anchor="ctr"/>
                </a:tc>
                <a:tc>
                  <a:txBody>
                    <a:bodyPr/>
                    <a:lstStyle/>
                    <a:p>
                      <a:pPr algn="ctr" fontAlgn="b"/>
                      <a:r>
                        <a:rPr lang="en-IN" sz="1600" b="1" u="none" strike="noStrike" dirty="0">
                          <a:solidFill>
                            <a:srgbClr val="002060"/>
                          </a:solidFill>
                          <a:effectLst/>
                        </a:rPr>
                        <a:t>3rd YEAR</a:t>
                      </a:r>
                      <a:endParaRPr lang="en-IN" sz="1600" b="1" i="0" u="none" strike="noStrike" dirty="0">
                        <a:solidFill>
                          <a:srgbClr val="002060"/>
                        </a:solidFill>
                        <a:effectLst/>
                        <a:latin typeface="Calibri" panose="020F0502020204030204" pitchFamily="34" charset="0"/>
                      </a:endParaRPr>
                    </a:p>
                  </a:txBody>
                  <a:tcPr marL="7620" marR="7620" marT="7620" marB="0" anchor="ctr"/>
                </a:tc>
                <a:tc>
                  <a:txBody>
                    <a:bodyPr/>
                    <a:lstStyle/>
                    <a:p>
                      <a:pPr algn="ctr" fontAlgn="b"/>
                      <a:r>
                        <a:rPr lang="en-IN" sz="1600" b="1" u="none" strike="noStrike" dirty="0">
                          <a:solidFill>
                            <a:srgbClr val="002060"/>
                          </a:solidFill>
                          <a:effectLst/>
                        </a:rPr>
                        <a:t>4th YEAR</a:t>
                      </a:r>
                      <a:endParaRPr lang="en-IN" sz="1600" b="1" i="0" u="none" strike="noStrike" dirty="0">
                        <a:solidFill>
                          <a:srgbClr val="002060"/>
                        </a:solidFill>
                        <a:effectLst/>
                        <a:latin typeface="Calibri" panose="020F0502020204030204" pitchFamily="34" charset="0"/>
                      </a:endParaRPr>
                    </a:p>
                  </a:txBody>
                  <a:tcPr marL="7620" marR="7620" marT="7620" marB="0" anchor="ctr"/>
                </a:tc>
                <a:tc>
                  <a:txBody>
                    <a:bodyPr/>
                    <a:lstStyle/>
                    <a:p>
                      <a:pPr algn="ctr" fontAlgn="b"/>
                      <a:r>
                        <a:rPr lang="en-IN" sz="1600" b="1" u="none" strike="noStrike" dirty="0">
                          <a:solidFill>
                            <a:srgbClr val="002060"/>
                          </a:solidFill>
                          <a:effectLst/>
                        </a:rPr>
                        <a:t>5th YEAR</a:t>
                      </a:r>
                      <a:endParaRPr lang="en-IN" sz="1600" b="1" i="0" u="none" strike="noStrike" dirty="0">
                        <a:solidFill>
                          <a:srgbClr val="002060"/>
                        </a:solidFill>
                        <a:effectLst/>
                        <a:latin typeface="Calibri" panose="020F0502020204030204" pitchFamily="34" charset="0"/>
                      </a:endParaRPr>
                    </a:p>
                  </a:txBody>
                  <a:tcPr marL="7620" marR="7620" marT="7620" marB="0" anchor="ctr"/>
                </a:tc>
                <a:tc>
                  <a:txBody>
                    <a:bodyPr/>
                    <a:lstStyle/>
                    <a:p>
                      <a:pPr algn="ctr" fontAlgn="b"/>
                      <a:r>
                        <a:rPr lang="en-IN" sz="1600" b="1" u="none" strike="noStrike" dirty="0">
                          <a:solidFill>
                            <a:srgbClr val="002060"/>
                          </a:solidFill>
                          <a:effectLst/>
                        </a:rPr>
                        <a:t>6th YEAR</a:t>
                      </a:r>
                      <a:endParaRPr lang="en-IN" sz="1600" b="1" i="0" u="none" strike="noStrike" dirty="0">
                        <a:solidFill>
                          <a:srgbClr val="00206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58029098"/>
                  </a:ext>
                </a:extLst>
              </a:tr>
              <a:tr h="285911">
                <a:tc>
                  <a:txBody>
                    <a:bodyPr/>
                    <a:lstStyle/>
                    <a:p>
                      <a:pPr algn="ctr" fontAlgn="b"/>
                      <a:r>
                        <a:rPr lang="en-IN" sz="1400" b="1" u="none" strike="noStrike" dirty="0">
                          <a:solidFill>
                            <a:srgbClr val="002060"/>
                          </a:solidFill>
                          <a:effectLst/>
                        </a:rPr>
                        <a:t>TUITION FEE</a:t>
                      </a:r>
                      <a:endParaRPr lang="en-IN" sz="1400" b="1" i="0" u="none" strike="noStrike" dirty="0">
                        <a:solidFill>
                          <a:srgbClr val="002060"/>
                        </a:solidFill>
                        <a:effectLst/>
                        <a:latin typeface="Calibri" panose="020F0502020204030204" pitchFamily="34" charset="0"/>
                      </a:endParaRPr>
                    </a:p>
                  </a:txBody>
                  <a:tcPr marL="7620" marR="7620" marT="7620" marB="0" anchor="ctr"/>
                </a:tc>
                <a:tc>
                  <a:txBody>
                    <a:bodyPr/>
                    <a:lstStyle/>
                    <a:p>
                      <a:pPr algn="ctr" fontAlgn="b"/>
                      <a:r>
                        <a:rPr lang="en-IN" sz="1400" b="1" u="none" strike="noStrike" dirty="0">
                          <a:solidFill>
                            <a:srgbClr val="002060"/>
                          </a:solidFill>
                          <a:effectLst/>
                        </a:rPr>
                        <a:t>596000 RUB</a:t>
                      </a:r>
                      <a:endParaRPr lang="en-IN" sz="1400" b="1" i="0" u="none" strike="noStrike" dirty="0">
                        <a:solidFill>
                          <a:srgbClr val="002060"/>
                        </a:solidFill>
                        <a:effectLst/>
                        <a:latin typeface="Calibri" panose="020F0502020204030204" pitchFamily="34" charset="0"/>
                      </a:endParaRP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IN" sz="1400" b="1" i="0" u="none" strike="noStrike" kern="1200" cap="none" spc="0" normalizeH="0" baseline="0" noProof="0">
                          <a:ln>
                            <a:noFill/>
                          </a:ln>
                          <a:solidFill>
                            <a:srgbClr val="002060"/>
                          </a:solidFill>
                          <a:effectLst/>
                          <a:uLnTx/>
                          <a:uFillTx/>
                          <a:latin typeface="Calibri" panose="020F0502020204030204"/>
                          <a:ea typeface="+mn-ea"/>
                          <a:cs typeface="+mn-cs"/>
                        </a:rPr>
                        <a:t>596000 RUB</a:t>
                      </a:r>
                      <a:endParaRPr kumimoji="0" lang="en-IN" sz="1400" b="1" i="0" u="none" strike="noStrike" kern="1200" cap="none" spc="0" normalizeH="0" baseline="0" noProof="0" dirty="0">
                        <a:ln>
                          <a:noFill/>
                        </a:ln>
                        <a:solidFill>
                          <a:srgbClr val="002060"/>
                        </a:solidFill>
                        <a:effectLst/>
                        <a:uLnTx/>
                        <a:uFillTx/>
                        <a:latin typeface="Calibri" panose="020F0502020204030204" pitchFamily="34" charset="0"/>
                        <a:ea typeface="+mn-ea"/>
                        <a:cs typeface="+mn-cs"/>
                      </a:endParaRP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IN" sz="1400" b="1" i="0" u="none" strike="noStrike" kern="1200" cap="none" spc="0" normalizeH="0" baseline="0" noProof="0">
                          <a:ln>
                            <a:noFill/>
                          </a:ln>
                          <a:solidFill>
                            <a:srgbClr val="002060"/>
                          </a:solidFill>
                          <a:effectLst/>
                          <a:uLnTx/>
                          <a:uFillTx/>
                          <a:latin typeface="Calibri" panose="020F0502020204030204"/>
                          <a:ea typeface="+mn-ea"/>
                          <a:cs typeface="+mn-cs"/>
                        </a:rPr>
                        <a:t>596000 RUB</a:t>
                      </a:r>
                      <a:endParaRPr kumimoji="0" lang="en-IN" sz="1400" b="1" i="0" u="none" strike="noStrike" kern="1200" cap="none" spc="0" normalizeH="0" baseline="0" noProof="0" dirty="0">
                        <a:ln>
                          <a:noFill/>
                        </a:ln>
                        <a:solidFill>
                          <a:srgbClr val="002060"/>
                        </a:solidFill>
                        <a:effectLst/>
                        <a:uLnTx/>
                        <a:uFillTx/>
                        <a:latin typeface="Calibri" panose="020F0502020204030204" pitchFamily="34" charset="0"/>
                        <a:ea typeface="+mn-ea"/>
                        <a:cs typeface="+mn-cs"/>
                      </a:endParaRP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IN" sz="1400" b="1" i="0" u="none" strike="noStrike" kern="1200" cap="none" spc="0" normalizeH="0" baseline="0" noProof="0">
                          <a:ln>
                            <a:noFill/>
                          </a:ln>
                          <a:solidFill>
                            <a:srgbClr val="002060"/>
                          </a:solidFill>
                          <a:effectLst/>
                          <a:uLnTx/>
                          <a:uFillTx/>
                          <a:latin typeface="Calibri" panose="020F0502020204030204"/>
                          <a:ea typeface="+mn-ea"/>
                          <a:cs typeface="+mn-cs"/>
                        </a:rPr>
                        <a:t>596000 RUB</a:t>
                      </a:r>
                      <a:endParaRPr kumimoji="0" lang="en-IN" sz="1400" b="1" i="0" u="none" strike="noStrike" kern="1200" cap="none" spc="0" normalizeH="0" baseline="0" noProof="0" dirty="0">
                        <a:ln>
                          <a:noFill/>
                        </a:ln>
                        <a:solidFill>
                          <a:srgbClr val="002060"/>
                        </a:solidFill>
                        <a:effectLst/>
                        <a:uLnTx/>
                        <a:uFillTx/>
                        <a:latin typeface="Calibri" panose="020F0502020204030204" pitchFamily="34" charset="0"/>
                        <a:ea typeface="+mn-ea"/>
                        <a:cs typeface="+mn-cs"/>
                      </a:endParaRP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IN" sz="1400" b="1" i="0" u="none" strike="noStrike" kern="1200" cap="none" spc="0" normalizeH="0" baseline="0" noProof="0">
                          <a:ln>
                            <a:noFill/>
                          </a:ln>
                          <a:solidFill>
                            <a:srgbClr val="002060"/>
                          </a:solidFill>
                          <a:effectLst/>
                          <a:uLnTx/>
                          <a:uFillTx/>
                          <a:latin typeface="Calibri" panose="020F0502020204030204"/>
                          <a:ea typeface="+mn-ea"/>
                          <a:cs typeface="+mn-cs"/>
                        </a:rPr>
                        <a:t>596000 RUB</a:t>
                      </a:r>
                      <a:endParaRPr kumimoji="0" lang="en-IN" sz="1400" b="1" i="0" u="none" strike="noStrike" kern="1200" cap="none" spc="0" normalizeH="0" baseline="0" noProof="0" dirty="0">
                        <a:ln>
                          <a:noFill/>
                        </a:ln>
                        <a:solidFill>
                          <a:srgbClr val="002060"/>
                        </a:solidFill>
                        <a:effectLst/>
                        <a:uLnTx/>
                        <a:uFillTx/>
                        <a:latin typeface="Calibri" panose="020F0502020204030204" pitchFamily="34" charset="0"/>
                        <a:ea typeface="+mn-ea"/>
                        <a:cs typeface="+mn-cs"/>
                      </a:endParaRP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IN" sz="1400" b="1" i="0" u="none" strike="noStrike" kern="1200" cap="none" spc="0" normalizeH="0" baseline="0" noProof="0" dirty="0">
                          <a:ln>
                            <a:noFill/>
                          </a:ln>
                          <a:solidFill>
                            <a:srgbClr val="002060"/>
                          </a:solidFill>
                          <a:effectLst/>
                          <a:uLnTx/>
                          <a:uFillTx/>
                          <a:latin typeface="Calibri" panose="020F0502020204030204"/>
                          <a:ea typeface="+mn-ea"/>
                          <a:cs typeface="+mn-cs"/>
                        </a:rPr>
                        <a:t>596000 RUB</a:t>
                      </a:r>
                      <a:endParaRPr kumimoji="0" lang="en-IN" sz="1400" b="1" i="0" u="none" strike="noStrike" kern="1200" cap="none" spc="0" normalizeH="0" baseline="0" noProof="0" dirty="0">
                        <a:ln>
                          <a:noFill/>
                        </a:ln>
                        <a:solidFill>
                          <a:srgbClr val="002060"/>
                        </a:solidFill>
                        <a:effectLst/>
                        <a:uLnTx/>
                        <a:uFillTx/>
                        <a:latin typeface="Calibri" panose="020F0502020204030204" pitchFamily="34" charset="0"/>
                        <a:ea typeface="+mn-ea"/>
                        <a:cs typeface="+mn-cs"/>
                      </a:endParaRPr>
                    </a:p>
                  </a:txBody>
                  <a:tcPr marL="7620" marR="7620" marT="7620" marB="0" anchor="ctr"/>
                </a:tc>
                <a:extLst>
                  <a:ext uri="{0D108BD9-81ED-4DB2-BD59-A6C34878D82A}">
                    <a16:rowId xmlns:a16="http://schemas.microsoft.com/office/drawing/2014/main" val="1348587365"/>
                  </a:ext>
                </a:extLst>
              </a:tr>
              <a:tr h="285911">
                <a:tc>
                  <a:txBody>
                    <a:bodyPr/>
                    <a:lstStyle/>
                    <a:p>
                      <a:pPr algn="ctr" fontAlgn="b"/>
                      <a:r>
                        <a:rPr lang="en-IN" sz="1400" b="1" u="none" strike="noStrike" dirty="0">
                          <a:solidFill>
                            <a:srgbClr val="002060"/>
                          </a:solidFill>
                          <a:effectLst/>
                        </a:rPr>
                        <a:t>HOSTEL</a:t>
                      </a:r>
                      <a:endParaRPr lang="en-IN" sz="1400" b="1" i="0" u="none" strike="noStrike" dirty="0">
                        <a:solidFill>
                          <a:srgbClr val="002060"/>
                        </a:solidFill>
                        <a:effectLst/>
                        <a:latin typeface="Calibri" panose="020F0502020204030204" pitchFamily="34" charset="0"/>
                      </a:endParaRPr>
                    </a:p>
                  </a:txBody>
                  <a:tcPr marL="7620" marR="7620" marT="7620" marB="0" anchor="ctr"/>
                </a:tc>
                <a:tc>
                  <a:txBody>
                    <a:bodyPr/>
                    <a:lstStyle/>
                    <a:p>
                      <a:pPr algn="ctr" fontAlgn="b"/>
                      <a:r>
                        <a:rPr lang="en-IN" sz="1400" b="1" u="none" strike="noStrike" dirty="0">
                          <a:solidFill>
                            <a:srgbClr val="002060"/>
                          </a:solidFill>
                          <a:effectLst/>
                        </a:rPr>
                        <a:t>200000 RUB</a:t>
                      </a:r>
                      <a:endParaRPr lang="en-IN" sz="1400" b="1" i="0" u="none" strike="noStrike" dirty="0">
                        <a:solidFill>
                          <a:srgbClr val="002060"/>
                        </a:solidFill>
                        <a:effectLst/>
                        <a:latin typeface="Calibri" panose="020F0502020204030204" pitchFamily="34" charset="0"/>
                      </a:endParaRP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IN" sz="1400" b="1" i="0" u="none" strike="noStrike" kern="1200" cap="none" spc="0" normalizeH="0" baseline="0" noProof="0">
                          <a:ln>
                            <a:noFill/>
                          </a:ln>
                          <a:solidFill>
                            <a:srgbClr val="002060"/>
                          </a:solidFill>
                          <a:effectLst/>
                          <a:uLnTx/>
                          <a:uFillTx/>
                          <a:latin typeface="Calibri" panose="020F0502020204030204"/>
                          <a:ea typeface="+mn-ea"/>
                          <a:cs typeface="+mn-cs"/>
                        </a:rPr>
                        <a:t>200000 RUB</a:t>
                      </a:r>
                      <a:endParaRPr kumimoji="0" lang="en-IN" sz="1400" b="1" i="0" u="none" strike="noStrike" kern="1200" cap="none" spc="0" normalizeH="0" baseline="0" noProof="0" dirty="0">
                        <a:ln>
                          <a:noFill/>
                        </a:ln>
                        <a:solidFill>
                          <a:srgbClr val="002060"/>
                        </a:solidFill>
                        <a:effectLst/>
                        <a:uLnTx/>
                        <a:uFillTx/>
                        <a:latin typeface="Calibri" panose="020F0502020204030204" pitchFamily="34" charset="0"/>
                        <a:ea typeface="+mn-ea"/>
                        <a:cs typeface="+mn-cs"/>
                      </a:endParaRP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IN" sz="1400" b="1" i="0" u="none" strike="noStrike" kern="1200" cap="none" spc="0" normalizeH="0" baseline="0" noProof="0">
                          <a:ln>
                            <a:noFill/>
                          </a:ln>
                          <a:solidFill>
                            <a:srgbClr val="002060"/>
                          </a:solidFill>
                          <a:effectLst/>
                          <a:uLnTx/>
                          <a:uFillTx/>
                          <a:latin typeface="Calibri" panose="020F0502020204030204"/>
                          <a:ea typeface="+mn-ea"/>
                          <a:cs typeface="+mn-cs"/>
                        </a:rPr>
                        <a:t>200000 RUB</a:t>
                      </a:r>
                      <a:endParaRPr kumimoji="0" lang="en-IN" sz="1400" b="1" i="0" u="none" strike="noStrike" kern="1200" cap="none" spc="0" normalizeH="0" baseline="0" noProof="0" dirty="0">
                        <a:ln>
                          <a:noFill/>
                        </a:ln>
                        <a:solidFill>
                          <a:srgbClr val="002060"/>
                        </a:solidFill>
                        <a:effectLst/>
                        <a:uLnTx/>
                        <a:uFillTx/>
                        <a:latin typeface="Calibri" panose="020F0502020204030204" pitchFamily="34" charset="0"/>
                        <a:ea typeface="+mn-ea"/>
                        <a:cs typeface="+mn-cs"/>
                      </a:endParaRP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IN" sz="1400" b="1" i="0" u="none" strike="noStrike" kern="1200" cap="none" spc="0" normalizeH="0" baseline="0" noProof="0">
                          <a:ln>
                            <a:noFill/>
                          </a:ln>
                          <a:solidFill>
                            <a:srgbClr val="002060"/>
                          </a:solidFill>
                          <a:effectLst/>
                          <a:uLnTx/>
                          <a:uFillTx/>
                          <a:latin typeface="Calibri" panose="020F0502020204030204"/>
                          <a:ea typeface="+mn-ea"/>
                          <a:cs typeface="+mn-cs"/>
                        </a:rPr>
                        <a:t>200000 RUB</a:t>
                      </a:r>
                      <a:endParaRPr kumimoji="0" lang="en-IN" sz="1400" b="1" i="0" u="none" strike="noStrike" kern="1200" cap="none" spc="0" normalizeH="0" baseline="0" noProof="0" dirty="0">
                        <a:ln>
                          <a:noFill/>
                        </a:ln>
                        <a:solidFill>
                          <a:srgbClr val="002060"/>
                        </a:solidFill>
                        <a:effectLst/>
                        <a:uLnTx/>
                        <a:uFillTx/>
                        <a:latin typeface="Calibri" panose="020F0502020204030204" pitchFamily="34" charset="0"/>
                        <a:ea typeface="+mn-ea"/>
                        <a:cs typeface="+mn-cs"/>
                      </a:endParaRP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IN" sz="1400" b="1" i="0" u="none" strike="noStrike" kern="1200" cap="none" spc="0" normalizeH="0" baseline="0" noProof="0">
                          <a:ln>
                            <a:noFill/>
                          </a:ln>
                          <a:solidFill>
                            <a:srgbClr val="002060"/>
                          </a:solidFill>
                          <a:effectLst/>
                          <a:uLnTx/>
                          <a:uFillTx/>
                          <a:latin typeface="Calibri" panose="020F0502020204030204"/>
                          <a:ea typeface="+mn-ea"/>
                          <a:cs typeface="+mn-cs"/>
                        </a:rPr>
                        <a:t>200000 RUB</a:t>
                      </a:r>
                      <a:endParaRPr kumimoji="0" lang="en-IN" sz="1400" b="1" i="0" u="none" strike="noStrike" kern="1200" cap="none" spc="0" normalizeH="0" baseline="0" noProof="0" dirty="0">
                        <a:ln>
                          <a:noFill/>
                        </a:ln>
                        <a:solidFill>
                          <a:srgbClr val="002060"/>
                        </a:solidFill>
                        <a:effectLst/>
                        <a:uLnTx/>
                        <a:uFillTx/>
                        <a:latin typeface="Calibri" panose="020F0502020204030204" pitchFamily="34" charset="0"/>
                        <a:ea typeface="+mn-ea"/>
                        <a:cs typeface="+mn-cs"/>
                      </a:endParaRP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IN" sz="1400" b="1" i="0" u="none" strike="noStrike" kern="1200" cap="none" spc="0" normalizeH="0" baseline="0" noProof="0" dirty="0">
                          <a:ln>
                            <a:noFill/>
                          </a:ln>
                          <a:solidFill>
                            <a:srgbClr val="002060"/>
                          </a:solidFill>
                          <a:effectLst/>
                          <a:uLnTx/>
                          <a:uFillTx/>
                          <a:latin typeface="Calibri" panose="020F0502020204030204"/>
                          <a:ea typeface="+mn-ea"/>
                          <a:cs typeface="+mn-cs"/>
                        </a:rPr>
                        <a:t>200000 RUB</a:t>
                      </a:r>
                      <a:endParaRPr kumimoji="0" lang="en-IN" sz="1400" b="1" i="0" u="none" strike="noStrike" kern="1200" cap="none" spc="0" normalizeH="0" baseline="0" noProof="0" dirty="0">
                        <a:ln>
                          <a:noFill/>
                        </a:ln>
                        <a:solidFill>
                          <a:srgbClr val="002060"/>
                        </a:solidFill>
                        <a:effectLst/>
                        <a:uLnTx/>
                        <a:uFillTx/>
                        <a:latin typeface="Calibri" panose="020F0502020204030204" pitchFamily="34" charset="0"/>
                        <a:ea typeface="+mn-ea"/>
                        <a:cs typeface="+mn-cs"/>
                      </a:endParaRPr>
                    </a:p>
                  </a:txBody>
                  <a:tcPr marL="7620" marR="7620" marT="7620" marB="0" anchor="ctr"/>
                </a:tc>
                <a:extLst>
                  <a:ext uri="{0D108BD9-81ED-4DB2-BD59-A6C34878D82A}">
                    <a16:rowId xmlns:a16="http://schemas.microsoft.com/office/drawing/2014/main" val="1448873084"/>
                  </a:ext>
                </a:extLst>
              </a:tr>
              <a:tr h="285911">
                <a:tc>
                  <a:txBody>
                    <a:bodyPr/>
                    <a:lstStyle/>
                    <a:p>
                      <a:pPr algn="ctr" fontAlgn="b"/>
                      <a:r>
                        <a:rPr lang="en-IN" sz="1400" b="1" u="none" strike="noStrike" dirty="0">
                          <a:solidFill>
                            <a:srgbClr val="002060"/>
                          </a:solidFill>
                          <a:effectLst/>
                        </a:rPr>
                        <a:t>MEDICAL</a:t>
                      </a:r>
                      <a:endParaRPr lang="en-IN" sz="1400" b="1" i="0" u="none" strike="noStrike" dirty="0">
                        <a:solidFill>
                          <a:srgbClr val="002060"/>
                        </a:solidFill>
                        <a:effectLst/>
                        <a:latin typeface="Calibri" panose="020F0502020204030204" pitchFamily="34" charset="0"/>
                      </a:endParaRPr>
                    </a:p>
                  </a:txBody>
                  <a:tcPr marL="7620" marR="7620" marT="7620" marB="0" anchor="ctr"/>
                </a:tc>
                <a:tc>
                  <a:txBody>
                    <a:bodyPr/>
                    <a:lstStyle/>
                    <a:p>
                      <a:pPr algn="ctr" fontAlgn="b"/>
                      <a:r>
                        <a:rPr lang="en-IN" sz="1400" b="1" u="none" strike="noStrike" dirty="0">
                          <a:solidFill>
                            <a:srgbClr val="002060"/>
                          </a:solidFill>
                          <a:effectLst/>
                        </a:rPr>
                        <a:t>10000 RUB</a:t>
                      </a:r>
                      <a:endParaRPr lang="en-IN" sz="1400" b="1" i="0" u="none" strike="noStrike" dirty="0">
                        <a:solidFill>
                          <a:srgbClr val="002060"/>
                        </a:solidFill>
                        <a:effectLst/>
                        <a:latin typeface="Calibri" panose="020F0502020204030204" pitchFamily="34" charset="0"/>
                      </a:endParaRPr>
                    </a:p>
                  </a:txBody>
                  <a:tcPr marL="7620" marR="7620" marT="7620" marB="0" anchor="ctr"/>
                </a:tc>
                <a:tc>
                  <a:txBody>
                    <a:bodyPr/>
                    <a:lstStyle/>
                    <a:p>
                      <a:pPr algn="ctr" fontAlgn="b"/>
                      <a:r>
                        <a:rPr lang="en-IN" sz="1400" b="1" u="none" strike="noStrike">
                          <a:solidFill>
                            <a:srgbClr val="002060"/>
                          </a:solidFill>
                          <a:effectLst/>
                        </a:rPr>
                        <a:t>NA</a:t>
                      </a:r>
                      <a:endParaRPr lang="en-IN" sz="1400" b="1" i="0" u="none" strike="noStrike">
                        <a:solidFill>
                          <a:srgbClr val="002060"/>
                        </a:solidFill>
                        <a:effectLst/>
                        <a:latin typeface="Calibri" panose="020F0502020204030204" pitchFamily="34" charset="0"/>
                      </a:endParaRPr>
                    </a:p>
                  </a:txBody>
                  <a:tcPr marL="7620" marR="7620" marT="7620" marB="0" anchor="ctr"/>
                </a:tc>
                <a:tc>
                  <a:txBody>
                    <a:bodyPr/>
                    <a:lstStyle/>
                    <a:p>
                      <a:pPr algn="ctr" fontAlgn="b"/>
                      <a:r>
                        <a:rPr lang="en-IN" sz="1400" b="1" u="none" strike="noStrike" dirty="0">
                          <a:solidFill>
                            <a:srgbClr val="002060"/>
                          </a:solidFill>
                          <a:effectLst/>
                        </a:rPr>
                        <a:t>NA</a:t>
                      </a:r>
                      <a:endParaRPr lang="en-IN" sz="1400" b="1" i="0" u="none" strike="noStrike" dirty="0">
                        <a:solidFill>
                          <a:srgbClr val="002060"/>
                        </a:solidFill>
                        <a:effectLst/>
                        <a:latin typeface="Calibri" panose="020F0502020204030204" pitchFamily="34" charset="0"/>
                      </a:endParaRPr>
                    </a:p>
                  </a:txBody>
                  <a:tcPr marL="7620" marR="7620" marT="7620" marB="0" anchor="ctr"/>
                </a:tc>
                <a:tc>
                  <a:txBody>
                    <a:bodyPr/>
                    <a:lstStyle/>
                    <a:p>
                      <a:pPr algn="ctr" fontAlgn="b"/>
                      <a:r>
                        <a:rPr lang="en-IN" sz="1400" b="1" u="none" strike="noStrike" dirty="0">
                          <a:solidFill>
                            <a:srgbClr val="002060"/>
                          </a:solidFill>
                          <a:effectLst/>
                        </a:rPr>
                        <a:t>NA</a:t>
                      </a:r>
                      <a:endParaRPr lang="en-IN" sz="1400" b="1" i="0" u="none" strike="noStrike" dirty="0">
                        <a:solidFill>
                          <a:srgbClr val="002060"/>
                        </a:solidFill>
                        <a:effectLst/>
                        <a:latin typeface="Calibri" panose="020F0502020204030204" pitchFamily="34" charset="0"/>
                      </a:endParaRPr>
                    </a:p>
                  </a:txBody>
                  <a:tcPr marL="7620" marR="7620" marT="7620" marB="0" anchor="ctr"/>
                </a:tc>
                <a:tc>
                  <a:txBody>
                    <a:bodyPr/>
                    <a:lstStyle/>
                    <a:p>
                      <a:pPr algn="ctr" fontAlgn="b"/>
                      <a:r>
                        <a:rPr lang="en-IN" sz="1400" b="1" u="none" strike="noStrike">
                          <a:solidFill>
                            <a:srgbClr val="002060"/>
                          </a:solidFill>
                          <a:effectLst/>
                        </a:rPr>
                        <a:t>NA</a:t>
                      </a:r>
                      <a:endParaRPr lang="en-IN" sz="1400" b="1" i="0" u="none" strike="noStrike">
                        <a:solidFill>
                          <a:srgbClr val="002060"/>
                        </a:solidFill>
                        <a:effectLst/>
                        <a:latin typeface="Calibri" panose="020F0502020204030204" pitchFamily="34" charset="0"/>
                      </a:endParaRPr>
                    </a:p>
                  </a:txBody>
                  <a:tcPr marL="7620" marR="7620" marT="7620" marB="0" anchor="ctr"/>
                </a:tc>
                <a:tc>
                  <a:txBody>
                    <a:bodyPr/>
                    <a:lstStyle/>
                    <a:p>
                      <a:pPr algn="ctr" fontAlgn="b"/>
                      <a:r>
                        <a:rPr lang="en-IN" sz="1400" b="1" u="none" strike="noStrike">
                          <a:solidFill>
                            <a:srgbClr val="002060"/>
                          </a:solidFill>
                          <a:effectLst/>
                        </a:rPr>
                        <a:t>NA</a:t>
                      </a:r>
                      <a:endParaRPr lang="en-IN" sz="1400" b="1" i="0" u="none" strike="noStrike">
                        <a:solidFill>
                          <a:srgbClr val="00206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1780707026"/>
                  </a:ext>
                </a:extLst>
              </a:tr>
              <a:tr h="285911">
                <a:tc>
                  <a:txBody>
                    <a:bodyPr/>
                    <a:lstStyle/>
                    <a:p>
                      <a:pPr algn="ctr" fontAlgn="b"/>
                      <a:r>
                        <a:rPr lang="en-IN" sz="1400" b="1" u="none" strike="noStrike" dirty="0">
                          <a:solidFill>
                            <a:srgbClr val="002060"/>
                          </a:solidFill>
                          <a:effectLst/>
                        </a:rPr>
                        <a:t>INSURANCE</a:t>
                      </a:r>
                      <a:endParaRPr lang="en-IN" sz="1400" b="1" i="0" u="none" strike="noStrike" dirty="0">
                        <a:solidFill>
                          <a:srgbClr val="002060"/>
                        </a:solidFill>
                        <a:effectLst/>
                        <a:latin typeface="Calibri" panose="020F0502020204030204" pitchFamily="34" charset="0"/>
                      </a:endParaRPr>
                    </a:p>
                  </a:txBody>
                  <a:tcPr marL="7620" marR="7620" marT="7620" marB="0" anchor="ctr"/>
                </a:tc>
                <a:tc>
                  <a:txBody>
                    <a:bodyPr/>
                    <a:lstStyle/>
                    <a:p>
                      <a:pPr algn="ctr" fontAlgn="b"/>
                      <a:r>
                        <a:rPr lang="en-IN" sz="1400" b="1" u="none" strike="noStrike" dirty="0">
                          <a:solidFill>
                            <a:srgbClr val="002060"/>
                          </a:solidFill>
                          <a:effectLst/>
                        </a:rPr>
                        <a:t>10000 RUB</a:t>
                      </a:r>
                      <a:endParaRPr lang="en-IN" sz="1400" b="1" i="0" u="none" strike="noStrike" dirty="0">
                        <a:solidFill>
                          <a:srgbClr val="002060"/>
                        </a:solidFill>
                        <a:effectLst/>
                        <a:latin typeface="Calibri" panose="020F0502020204030204" pitchFamily="34" charset="0"/>
                      </a:endParaRP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IN" sz="1400" b="1" i="0" u="none" strike="noStrike" kern="1200" cap="none" spc="0" normalizeH="0" baseline="0" noProof="0">
                          <a:ln>
                            <a:noFill/>
                          </a:ln>
                          <a:solidFill>
                            <a:srgbClr val="002060"/>
                          </a:solidFill>
                          <a:effectLst/>
                          <a:uLnTx/>
                          <a:uFillTx/>
                          <a:latin typeface="Calibri" panose="020F0502020204030204"/>
                          <a:ea typeface="+mn-ea"/>
                          <a:cs typeface="+mn-cs"/>
                        </a:rPr>
                        <a:t>10000 RUB</a:t>
                      </a:r>
                      <a:endParaRPr kumimoji="0" lang="en-IN" sz="1400" b="1" i="0" u="none" strike="noStrike" kern="1200" cap="none" spc="0" normalizeH="0" baseline="0" noProof="0" dirty="0">
                        <a:ln>
                          <a:noFill/>
                        </a:ln>
                        <a:solidFill>
                          <a:srgbClr val="002060"/>
                        </a:solidFill>
                        <a:effectLst/>
                        <a:uLnTx/>
                        <a:uFillTx/>
                        <a:latin typeface="Calibri" panose="020F0502020204030204" pitchFamily="34" charset="0"/>
                        <a:ea typeface="+mn-ea"/>
                        <a:cs typeface="+mn-cs"/>
                      </a:endParaRP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IN" sz="1400" b="1" i="0" u="none" strike="noStrike" kern="1200" cap="none" spc="0" normalizeH="0" baseline="0" noProof="0">
                          <a:ln>
                            <a:noFill/>
                          </a:ln>
                          <a:solidFill>
                            <a:srgbClr val="002060"/>
                          </a:solidFill>
                          <a:effectLst/>
                          <a:uLnTx/>
                          <a:uFillTx/>
                          <a:latin typeface="Calibri" panose="020F0502020204030204"/>
                          <a:ea typeface="+mn-ea"/>
                          <a:cs typeface="+mn-cs"/>
                        </a:rPr>
                        <a:t>10000 RUB</a:t>
                      </a:r>
                      <a:endParaRPr kumimoji="0" lang="en-IN" sz="1400" b="1" i="0" u="none" strike="noStrike" kern="1200" cap="none" spc="0" normalizeH="0" baseline="0" noProof="0" dirty="0">
                        <a:ln>
                          <a:noFill/>
                        </a:ln>
                        <a:solidFill>
                          <a:srgbClr val="002060"/>
                        </a:solidFill>
                        <a:effectLst/>
                        <a:uLnTx/>
                        <a:uFillTx/>
                        <a:latin typeface="Calibri" panose="020F0502020204030204" pitchFamily="34" charset="0"/>
                        <a:ea typeface="+mn-ea"/>
                        <a:cs typeface="+mn-cs"/>
                      </a:endParaRP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IN" sz="1400" b="1" i="0" u="none" strike="noStrike" kern="1200" cap="none" spc="0" normalizeH="0" baseline="0" noProof="0">
                          <a:ln>
                            <a:noFill/>
                          </a:ln>
                          <a:solidFill>
                            <a:srgbClr val="002060"/>
                          </a:solidFill>
                          <a:effectLst/>
                          <a:uLnTx/>
                          <a:uFillTx/>
                          <a:latin typeface="Calibri" panose="020F0502020204030204"/>
                          <a:ea typeface="+mn-ea"/>
                          <a:cs typeface="+mn-cs"/>
                        </a:rPr>
                        <a:t>10000 RUB</a:t>
                      </a:r>
                      <a:endParaRPr kumimoji="0" lang="en-IN" sz="1400" b="1" i="0" u="none" strike="noStrike" kern="1200" cap="none" spc="0" normalizeH="0" baseline="0" noProof="0" dirty="0">
                        <a:ln>
                          <a:noFill/>
                        </a:ln>
                        <a:solidFill>
                          <a:srgbClr val="002060"/>
                        </a:solidFill>
                        <a:effectLst/>
                        <a:uLnTx/>
                        <a:uFillTx/>
                        <a:latin typeface="Calibri" panose="020F0502020204030204" pitchFamily="34" charset="0"/>
                        <a:ea typeface="+mn-ea"/>
                        <a:cs typeface="+mn-cs"/>
                      </a:endParaRP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IN" sz="1400" b="1" i="0" u="none" strike="noStrike" kern="1200" cap="none" spc="0" normalizeH="0" baseline="0" noProof="0">
                          <a:ln>
                            <a:noFill/>
                          </a:ln>
                          <a:solidFill>
                            <a:srgbClr val="002060"/>
                          </a:solidFill>
                          <a:effectLst/>
                          <a:uLnTx/>
                          <a:uFillTx/>
                          <a:latin typeface="Calibri" panose="020F0502020204030204"/>
                          <a:ea typeface="+mn-ea"/>
                          <a:cs typeface="+mn-cs"/>
                        </a:rPr>
                        <a:t>10000 RUB</a:t>
                      </a:r>
                      <a:endParaRPr kumimoji="0" lang="en-IN" sz="1400" b="1" i="0" u="none" strike="noStrike" kern="1200" cap="none" spc="0" normalizeH="0" baseline="0" noProof="0" dirty="0">
                        <a:ln>
                          <a:noFill/>
                        </a:ln>
                        <a:solidFill>
                          <a:srgbClr val="002060"/>
                        </a:solidFill>
                        <a:effectLst/>
                        <a:uLnTx/>
                        <a:uFillTx/>
                        <a:latin typeface="Calibri" panose="020F0502020204030204" pitchFamily="34" charset="0"/>
                        <a:ea typeface="+mn-ea"/>
                        <a:cs typeface="+mn-cs"/>
                      </a:endParaRP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IN" sz="1400" b="1" i="0" u="none" strike="noStrike" kern="1200" cap="none" spc="0" normalizeH="0" baseline="0" noProof="0" dirty="0">
                          <a:ln>
                            <a:noFill/>
                          </a:ln>
                          <a:solidFill>
                            <a:srgbClr val="002060"/>
                          </a:solidFill>
                          <a:effectLst/>
                          <a:uLnTx/>
                          <a:uFillTx/>
                          <a:latin typeface="Calibri" panose="020F0502020204030204"/>
                          <a:ea typeface="+mn-ea"/>
                          <a:cs typeface="+mn-cs"/>
                        </a:rPr>
                        <a:t>10000 RUB</a:t>
                      </a:r>
                      <a:endParaRPr kumimoji="0" lang="en-IN" sz="1400" b="1" i="0" u="none" strike="noStrike" kern="1200" cap="none" spc="0" normalizeH="0" baseline="0" noProof="0" dirty="0">
                        <a:ln>
                          <a:noFill/>
                        </a:ln>
                        <a:solidFill>
                          <a:srgbClr val="002060"/>
                        </a:solidFill>
                        <a:effectLst/>
                        <a:uLnTx/>
                        <a:uFillTx/>
                        <a:latin typeface="Calibri" panose="020F0502020204030204" pitchFamily="34" charset="0"/>
                        <a:ea typeface="+mn-ea"/>
                        <a:cs typeface="+mn-cs"/>
                      </a:endParaRPr>
                    </a:p>
                  </a:txBody>
                  <a:tcPr marL="7620" marR="7620" marT="7620" marB="0" anchor="ctr"/>
                </a:tc>
                <a:extLst>
                  <a:ext uri="{0D108BD9-81ED-4DB2-BD59-A6C34878D82A}">
                    <a16:rowId xmlns:a16="http://schemas.microsoft.com/office/drawing/2014/main" val="1651876110"/>
                  </a:ext>
                </a:extLst>
              </a:tr>
              <a:tr h="1429553">
                <a:tc>
                  <a:txBody>
                    <a:bodyPr/>
                    <a:lstStyle/>
                    <a:p>
                      <a:pPr algn="ctr" fontAlgn="b"/>
                      <a:r>
                        <a:rPr lang="en-US" sz="1400" b="1" u="none" strike="noStrike" dirty="0">
                          <a:solidFill>
                            <a:srgbClr val="002060"/>
                          </a:solidFill>
                          <a:effectLst/>
                        </a:rPr>
                        <a:t>REGISTRATION, DOCUMENT TRANSLATION, NOTARIZATION, LEGALIZATION, INVITATION, VISA EXTENSION, STUDENT CARD, LIBRARY CARD, EQUIVALENCE CERTIFICATE, ACCESS TO ENGLISH BOOKS FOR ALL SUBJECTS</a:t>
                      </a:r>
                      <a:endParaRPr lang="en-US" sz="1400" b="1" i="0" u="none" strike="noStrike" dirty="0">
                        <a:solidFill>
                          <a:srgbClr val="002060"/>
                        </a:solidFill>
                        <a:effectLst/>
                        <a:latin typeface="Calibri" panose="020F0502020204030204" pitchFamily="34" charset="0"/>
                      </a:endParaRPr>
                    </a:p>
                  </a:txBody>
                  <a:tcPr marL="7620" marR="7620" marT="7620" marB="0" anchor="ctr"/>
                </a:tc>
                <a:tc>
                  <a:txBody>
                    <a:bodyPr/>
                    <a:lstStyle/>
                    <a:p>
                      <a:pPr algn="ctr" fontAlgn="ctr"/>
                      <a:r>
                        <a:rPr lang="en-IN" sz="1400" b="1" u="none" strike="noStrike" dirty="0">
                          <a:solidFill>
                            <a:srgbClr val="002060"/>
                          </a:solidFill>
                          <a:effectLst/>
                        </a:rPr>
                        <a:t>30000 RUB</a:t>
                      </a:r>
                      <a:endParaRPr lang="en-IN" sz="1400" b="1" i="0" u="none" strike="noStrike" dirty="0">
                        <a:solidFill>
                          <a:srgbClr val="002060"/>
                        </a:solidFill>
                        <a:effectLst/>
                        <a:latin typeface="Calibri" panose="020F0502020204030204" pitchFamily="34" charset="0"/>
                      </a:endParaRPr>
                    </a:p>
                  </a:txBody>
                  <a:tcPr marL="7620" marR="7620" marT="7620" marB="0" anchor="ctr"/>
                </a:tc>
                <a:tc>
                  <a:txBody>
                    <a:bodyPr/>
                    <a:lstStyle/>
                    <a:p>
                      <a:pPr algn="ctr" fontAlgn="ctr"/>
                      <a:r>
                        <a:rPr lang="en-IN" sz="1400" b="1" u="none" strike="noStrike" dirty="0">
                          <a:solidFill>
                            <a:srgbClr val="002060"/>
                          </a:solidFill>
                          <a:effectLst/>
                        </a:rPr>
                        <a:t>VISA EXTN.</a:t>
                      </a:r>
                    </a:p>
                    <a:p>
                      <a:pPr algn="ctr" fontAlgn="ctr"/>
                      <a:r>
                        <a:rPr lang="en-IN" sz="1400" b="1" i="0" u="none" strike="noStrike" dirty="0">
                          <a:solidFill>
                            <a:srgbClr val="002060"/>
                          </a:solidFill>
                          <a:effectLst/>
                          <a:latin typeface="Calibri" panose="020F0502020204030204" pitchFamily="34" charset="0"/>
                        </a:rPr>
                        <a:t>ON ACTUALS</a:t>
                      </a:r>
                    </a:p>
                  </a:txBody>
                  <a:tcPr marL="7620" marR="7620" marT="762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IN" sz="1400" b="1" i="0" u="none" strike="noStrike" kern="1200" cap="none" spc="0" normalizeH="0" baseline="0" noProof="0">
                          <a:ln>
                            <a:noFill/>
                          </a:ln>
                          <a:solidFill>
                            <a:srgbClr val="002060"/>
                          </a:solidFill>
                          <a:effectLst/>
                          <a:uLnTx/>
                          <a:uFillTx/>
                          <a:latin typeface="Calibri" panose="020F0502020204030204"/>
                          <a:ea typeface="+mn-ea"/>
                          <a:cs typeface="+mn-cs"/>
                        </a:rPr>
                        <a:t>VISA EXTN.</a:t>
                      </a:r>
                    </a:p>
                    <a:p>
                      <a:pPr marL="0" marR="0" lvl="0" indent="0" algn="ctr" defTabSz="914400" rtl="0" eaLnBrk="1" fontAlgn="ctr" latinLnBrk="0" hangingPunct="1">
                        <a:lnSpc>
                          <a:spcPct val="100000"/>
                        </a:lnSpc>
                        <a:spcBef>
                          <a:spcPts val="0"/>
                        </a:spcBef>
                        <a:spcAft>
                          <a:spcPts val="0"/>
                        </a:spcAft>
                        <a:buClrTx/>
                        <a:buSzTx/>
                        <a:buFontTx/>
                        <a:buNone/>
                        <a:tabLst/>
                        <a:defRPr/>
                      </a:pPr>
                      <a:r>
                        <a:rPr kumimoji="0" lang="en-IN" sz="1400" b="1" i="0" u="none" strike="noStrike" kern="1200" cap="none" spc="0" normalizeH="0" baseline="0" noProof="0">
                          <a:ln>
                            <a:noFill/>
                          </a:ln>
                          <a:solidFill>
                            <a:srgbClr val="002060"/>
                          </a:solidFill>
                          <a:effectLst/>
                          <a:uLnTx/>
                          <a:uFillTx/>
                          <a:latin typeface="Calibri" panose="020F0502020204030204" pitchFamily="34" charset="0"/>
                          <a:ea typeface="+mn-ea"/>
                          <a:cs typeface="+mn-cs"/>
                        </a:rPr>
                        <a:t>ON ACTUALS</a:t>
                      </a:r>
                      <a:endParaRPr kumimoji="0" lang="en-IN" sz="1400" b="1" i="0" u="none" strike="noStrike" kern="1200" cap="none" spc="0" normalizeH="0" baseline="0" noProof="0" dirty="0">
                        <a:ln>
                          <a:noFill/>
                        </a:ln>
                        <a:solidFill>
                          <a:srgbClr val="002060"/>
                        </a:solidFill>
                        <a:effectLst/>
                        <a:uLnTx/>
                        <a:uFillTx/>
                        <a:latin typeface="Calibri" panose="020F0502020204030204" pitchFamily="34" charset="0"/>
                        <a:ea typeface="+mn-ea"/>
                        <a:cs typeface="+mn-cs"/>
                      </a:endParaRPr>
                    </a:p>
                  </a:txBody>
                  <a:tcPr marL="7620" marR="7620" marT="762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IN" sz="1400" b="1" i="0" u="none" strike="noStrike" kern="1200" cap="none" spc="0" normalizeH="0" baseline="0" noProof="0">
                          <a:ln>
                            <a:noFill/>
                          </a:ln>
                          <a:solidFill>
                            <a:srgbClr val="002060"/>
                          </a:solidFill>
                          <a:effectLst/>
                          <a:uLnTx/>
                          <a:uFillTx/>
                          <a:latin typeface="Calibri" panose="020F0502020204030204"/>
                          <a:ea typeface="+mn-ea"/>
                          <a:cs typeface="+mn-cs"/>
                        </a:rPr>
                        <a:t>VISA EXTN.</a:t>
                      </a:r>
                    </a:p>
                    <a:p>
                      <a:pPr marL="0" marR="0" lvl="0" indent="0" algn="ctr" defTabSz="914400" rtl="0" eaLnBrk="1" fontAlgn="ctr" latinLnBrk="0" hangingPunct="1">
                        <a:lnSpc>
                          <a:spcPct val="100000"/>
                        </a:lnSpc>
                        <a:spcBef>
                          <a:spcPts val="0"/>
                        </a:spcBef>
                        <a:spcAft>
                          <a:spcPts val="0"/>
                        </a:spcAft>
                        <a:buClrTx/>
                        <a:buSzTx/>
                        <a:buFontTx/>
                        <a:buNone/>
                        <a:tabLst/>
                        <a:defRPr/>
                      </a:pPr>
                      <a:r>
                        <a:rPr kumimoji="0" lang="en-IN" sz="1400" b="1" i="0" u="none" strike="noStrike" kern="1200" cap="none" spc="0" normalizeH="0" baseline="0" noProof="0">
                          <a:ln>
                            <a:noFill/>
                          </a:ln>
                          <a:solidFill>
                            <a:srgbClr val="002060"/>
                          </a:solidFill>
                          <a:effectLst/>
                          <a:uLnTx/>
                          <a:uFillTx/>
                          <a:latin typeface="Calibri" panose="020F0502020204030204" pitchFamily="34" charset="0"/>
                          <a:ea typeface="+mn-ea"/>
                          <a:cs typeface="+mn-cs"/>
                        </a:rPr>
                        <a:t>ON ACTUALS</a:t>
                      </a:r>
                      <a:endParaRPr kumimoji="0" lang="en-IN" sz="1400" b="1" i="0" u="none" strike="noStrike" kern="1200" cap="none" spc="0" normalizeH="0" baseline="0" noProof="0" dirty="0">
                        <a:ln>
                          <a:noFill/>
                        </a:ln>
                        <a:solidFill>
                          <a:srgbClr val="002060"/>
                        </a:solidFill>
                        <a:effectLst/>
                        <a:uLnTx/>
                        <a:uFillTx/>
                        <a:latin typeface="Calibri" panose="020F0502020204030204" pitchFamily="34" charset="0"/>
                        <a:ea typeface="+mn-ea"/>
                        <a:cs typeface="+mn-cs"/>
                      </a:endParaRPr>
                    </a:p>
                  </a:txBody>
                  <a:tcPr marL="7620" marR="7620" marT="762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IN" sz="1400" b="1" i="0" u="none" strike="noStrike" kern="1200" cap="none" spc="0" normalizeH="0" baseline="0" noProof="0">
                          <a:ln>
                            <a:noFill/>
                          </a:ln>
                          <a:solidFill>
                            <a:srgbClr val="002060"/>
                          </a:solidFill>
                          <a:effectLst/>
                          <a:uLnTx/>
                          <a:uFillTx/>
                          <a:latin typeface="Calibri" panose="020F0502020204030204"/>
                          <a:ea typeface="+mn-ea"/>
                          <a:cs typeface="+mn-cs"/>
                        </a:rPr>
                        <a:t>VISA EXTN.</a:t>
                      </a:r>
                    </a:p>
                    <a:p>
                      <a:pPr marL="0" marR="0" lvl="0" indent="0" algn="ctr" defTabSz="914400" rtl="0" eaLnBrk="1" fontAlgn="ctr" latinLnBrk="0" hangingPunct="1">
                        <a:lnSpc>
                          <a:spcPct val="100000"/>
                        </a:lnSpc>
                        <a:spcBef>
                          <a:spcPts val="0"/>
                        </a:spcBef>
                        <a:spcAft>
                          <a:spcPts val="0"/>
                        </a:spcAft>
                        <a:buClrTx/>
                        <a:buSzTx/>
                        <a:buFontTx/>
                        <a:buNone/>
                        <a:tabLst/>
                        <a:defRPr/>
                      </a:pPr>
                      <a:r>
                        <a:rPr kumimoji="0" lang="en-IN" sz="1400" b="1" i="0" u="none" strike="noStrike" kern="1200" cap="none" spc="0" normalizeH="0" baseline="0" noProof="0">
                          <a:ln>
                            <a:noFill/>
                          </a:ln>
                          <a:solidFill>
                            <a:srgbClr val="002060"/>
                          </a:solidFill>
                          <a:effectLst/>
                          <a:uLnTx/>
                          <a:uFillTx/>
                          <a:latin typeface="Calibri" panose="020F0502020204030204" pitchFamily="34" charset="0"/>
                          <a:ea typeface="+mn-ea"/>
                          <a:cs typeface="+mn-cs"/>
                        </a:rPr>
                        <a:t>ON ACTUALS</a:t>
                      </a:r>
                      <a:endParaRPr kumimoji="0" lang="en-IN" sz="1400" b="1" i="0" u="none" strike="noStrike" kern="1200" cap="none" spc="0" normalizeH="0" baseline="0" noProof="0" dirty="0">
                        <a:ln>
                          <a:noFill/>
                        </a:ln>
                        <a:solidFill>
                          <a:srgbClr val="002060"/>
                        </a:solidFill>
                        <a:effectLst/>
                        <a:uLnTx/>
                        <a:uFillTx/>
                        <a:latin typeface="Calibri" panose="020F0502020204030204" pitchFamily="34" charset="0"/>
                        <a:ea typeface="+mn-ea"/>
                        <a:cs typeface="+mn-cs"/>
                      </a:endParaRPr>
                    </a:p>
                  </a:txBody>
                  <a:tcPr marL="7620" marR="7620" marT="762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IN" sz="1400" b="1" i="0" u="none" strike="noStrike" kern="1200" cap="none" spc="0" normalizeH="0" baseline="0" noProof="0" dirty="0">
                          <a:ln>
                            <a:noFill/>
                          </a:ln>
                          <a:solidFill>
                            <a:srgbClr val="002060"/>
                          </a:solidFill>
                          <a:effectLst/>
                          <a:uLnTx/>
                          <a:uFillTx/>
                          <a:latin typeface="Calibri" panose="020F0502020204030204"/>
                          <a:ea typeface="+mn-ea"/>
                          <a:cs typeface="+mn-cs"/>
                        </a:rPr>
                        <a:t>VISA EXTN.</a:t>
                      </a:r>
                    </a:p>
                    <a:p>
                      <a:pPr marL="0" marR="0" lvl="0" indent="0" algn="ctr" defTabSz="914400" rtl="0" eaLnBrk="1" fontAlgn="ctr" latinLnBrk="0" hangingPunct="1">
                        <a:lnSpc>
                          <a:spcPct val="100000"/>
                        </a:lnSpc>
                        <a:spcBef>
                          <a:spcPts val="0"/>
                        </a:spcBef>
                        <a:spcAft>
                          <a:spcPts val="0"/>
                        </a:spcAft>
                        <a:buClrTx/>
                        <a:buSzTx/>
                        <a:buFontTx/>
                        <a:buNone/>
                        <a:tabLst/>
                        <a:defRPr/>
                      </a:pPr>
                      <a:r>
                        <a:rPr kumimoji="0" lang="en-IN" sz="1400" b="1" i="0" u="none" strike="noStrike" kern="1200" cap="none" spc="0" normalizeH="0" baseline="0" noProof="0" dirty="0">
                          <a:ln>
                            <a:noFill/>
                          </a:ln>
                          <a:solidFill>
                            <a:srgbClr val="002060"/>
                          </a:solidFill>
                          <a:effectLst/>
                          <a:uLnTx/>
                          <a:uFillTx/>
                          <a:latin typeface="Calibri" panose="020F0502020204030204" pitchFamily="34" charset="0"/>
                          <a:ea typeface="+mn-ea"/>
                          <a:cs typeface="+mn-cs"/>
                        </a:rPr>
                        <a:t>ON ACTUALS</a:t>
                      </a:r>
                    </a:p>
                  </a:txBody>
                  <a:tcPr marL="7620" marR="7620" marT="7620" marB="0" anchor="ctr"/>
                </a:tc>
                <a:extLst>
                  <a:ext uri="{0D108BD9-81ED-4DB2-BD59-A6C34878D82A}">
                    <a16:rowId xmlns:a16="http://schemas.microsoft.com/office/drawing/2014/main" val="1146924510"/>
                  </a:ext>
                </a:extLst>
              </a:tr>
              <a:tr h="297823">
                <a:tc>
                  <a:txBody>
                    <a:bodyPr/>
                    <a:lstStyle/>
                    <a:p>
                      <a:pPr algn="ctr" fontAlgn="b"/>
                      <a:r>
                        <a:rPr lang="en-IN" sz="1400" b="1" u="none" strike="noStrike" dirty="0">
                          <a:solidFill>
                            <a:srgbClr val="002060"/>
                          </a:solidFill>
                          <a:effectLst/>
                        </a:rPr>
                        <a:t>ADMINISTRATIVE CHARGE (OTC)</a:t>
                      </a:r>
                      <a:endParaRPr lang="en-IN" sz="1400" b="1" i="0" u="none" strike="noStrike" dirty="0">
                        <a:solidFill>
                          <a:srgbClr val="002060"/>
                        </a:solidFill>
                        <a:effectLst/>
                        <a:latin typeface="Calibri" panose="020F0502020204030204" pitchFamily="34" charset="0"/>
                      </a:endParaRPr>
                    </a:p>
                  </a:txBody>
                  <a:tcPr marL="7620" marR="7620" marT="7620" marB="0" anchor="ctr"/>
                </a:tc>
                <a:tc>
                  <a:txBody>
                    <a:bodyPr/>
                    <a:lstStyle/>
                    <a:p>
                      <a:pPr algn="ctr" fontAlgn="b"/>
                      <a:r>
                        <a:rPr lang="en-IN" sz="1400" b="1" u="none" strike="noStrike" dirty="0">
                          <a:solidFill>
                            <a:srgbClr val="002060"/>
                          </a:solidFill>
                          <a:effectLst/>
                        </a:rPr>
                        <a:t>1300$</a:t>
                      </a:r>
                      <a:endParaRPr lang="en-IN" sz="1400" b="1" i="0" u="none" strike="noStrike" dirty="0">
                        <a:solidFill>
                          <a:srgbClr val="002060"/>
                        </a:solidFill>
                        <a:effectLst/>
                        <a:latin typeface="Calibri" panose="020F0502020204030204" pitchFamily="34" charset="0"/>
                      </a:endParaRPr>
                    </a:p>
                  </a:txBody>
                  <a:tcPr marL="7620" marR="7620" marT="7620" marB="0" anchor="ctr"/>
                </a:tc>
                <a:tc>
                  <a:txBody>
                    <a:bodyPr/>
                    <a:lstStyle/>
                    <a:p>
                      <a:pPr algn="ctr" fontAlgn="b"/>
                      <a:r>
                        <a:rPr lang="en-IN" sz="1400" b="1" u="none" strike="noStrike" dirty="0">
                          <a:solidFill>
                            <a:srgbClr val="002060"/>
                          </a:solidFill>
                          <a:effectLst/>
                        </a:rPr>
                        <a:t>NA</a:t>
                      </a:r>
                      <a:endParaRPr lang="en-IN" sz="1400" b="1" i="0" u="none" strike="noStrike" dirty="0">
                        <a:solidFill>
                          <a:srgbClr val="002060"/>
                        </a:solidFill>
                        <a:effectLst/>
                        <a:latin typeface="Calibri" panose="020F0502020204030204" pitchFamily="34" charset="0"/>
                      </a:endParaRPr>
                    </a:p>
                  </a:txBody>
                  <a:tcPr marL="7620" marR="7620" marT="7620" marB="0" anchor="ctr"/>
                </a:tc>
                <a:tc>
                  <a:txBody>
                    <a:bodyPr/>
                    <a:lstStyle/>
                    <a:p>
                      <a:pPr algn="ctr" fontAlgn="b"/>
                      <a:r>
                        <a:rPr lang="en-IN" sz="1400" b="1" u="none" strike="noStrike">
                          <a:solidFill>
                            <a:srgbClr val="002060"/>
                          </a:solidFill>
                          <a:effectLst/>
                        </a:rPr>
                        <a:t>NA</a:t>
                      </a:r>
                      <a:endParaRPr lang="en-IN" sz="1400" b="1" i="0" u="none" strike="noStrike">
                        <a:solidFill>
                          <a:srgbClr val="002060"/>
                        </a:solidFill>
                        <a:effectLst/>
                        <a:latin typeface="Calibri" panose="020F0502020204030204" pitchFamily="34" charset="0"/>
                      </a:endParaRPr>
                    </a:p>
                  </a:txBody>
                  <a:tcPr marL="7620" marR="7620" marT="7620" marB="0" anchor="ctr"/>
                </a:tc>
                <a:tc>
                  <a:txBody>
                    <a:bodyPr/>
                    <a:lstStyle/>
                    <a:p>
                      <a:pPr algn="ctr" fontAlgn="b"/>
                      <a:r>
                        <a:rPr lang="en-IN" sz="1400" b="1" u="none" strike="noStrike">
                          <a:solidFill>
                            <a:srgbClr val="002060"/>
                          </a:solidFill>
                          <a:effectLst/>
                        </a:rPr>
                        <a:t>NA</a:t>
                      </a:r>
                      <a:endParaRPr lang="en-IN" sz="1400" b="1" i="0" u="none" strike="noStrike">
                        <a:solidFill>
                          <a:srgbClr val="002060"/>
                        </a:solidFill>
                        <a:effectLst/>
                        <a:latin typeface="Calibri" panose="020F0502020204030204" pitchFamily="34" charset="0"/>
                      </a:endParaRPr>
                    </a:p>
                  </a:txBody>
                  <a:tcPr marL="7620" marR="7620" marT="7620" marB="0" anchor="ctr"/>
                </a:tc>
                <a:tc>
                  <a:txBody>
                    <a:bodyPr/>
                    <a:lstStyle/>
                    <a:p>
                      <a:pPr algn="ctr" fontAlgn="b"/>
                      <a:r>
                        <a:rPr lang="en-IN" sz="1400" b="1" u="none" strike="noStrike" dirty="0">
                          <a:solidFill>
                            <a:srgbClr val="002060"/>
                          </a:solidFill>
                          <a:effectLst/>
                        </a:rPr>
                        <a:t>NA</a:t>
                      </a:r>
                      <a:endParaRPr lang="en-IN" sz="1400" b="1" i="0" u="none" strike="noStrike" dirty="0">
                        <a:solidFill>
                          <a:srgbClr val="002060"/>
                        </a:solidFill>
                        <a:effectLst/>
                        <a:latin typeface="Calibri" panose="020F0502020204030204" pitchFamily="34" charset="0"/>
                      </a:endParaRPr>
                    </a:p>
                  </a:txBody>
                  <a:tcPr marL="7620" marR="7620" marT="7620" marB="0" anchor="ctr"/>
                </a:tc>
                <a:tc>
                  <a:txBody>
                    <a:bodyPr/>
                    <a:lstStyle/>
                    <a:p>
                      <a:pPr algn="ctr" fontAlgn="b"/>
                      <a:r>
                        <a:rPr lang="en-IN" sz="1400" b="1" u="none" strike="noStrike" dirty="0">
                          <a:solidFill>
                            <a:srgbClr val="002060"/>
                          </a:solidFill>
                          <a:effectLst/>
                        </a:rPr>
                        <a:t>NA</a:t>
                      </a:r>
                      <a:endParaRPr lang="en-IN" sz="1400" b="1" i="0" u="none" strike="noStrike" dirty="0">
                        <a:solidFill>
                          <a:srgbClr val="00206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238205923"/>
                  </a:ext>
                </a:extLst>
              </a:tr>
              <a:tr h="452897">
                <a:tc gridSpan="7">
                  <a:txBody>
                    <a:bodyPr/>
                    <a:lstStyle/>
                    <a:p>
                      <a:pPr algn="ctr" fontAlgn="ctr"/>
                      <a:r>
                        <a:rPr lang="en-US" sz="1400" b="1" u="none" strike="noStrike" dirty="0">
                          <a:solidFill>
                            <a:srgbClr val="002060"/>
                          </a:solidFill>
                          <a:effectLst/>
                        </a:rPr>
                        <a:t>BIOMETRIC CHARGES ON ACTUALS TO BE PAID BY STUDENT ON ARRIVAL.</a:t>
                      </a:r>
                    </a:p>
                  </a:txBody>
                  <a:tcPr marL="7620" marR="7620" marT="7620" marB="0" anchor="ct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2209801460"/>
                  </a:ext>
                </a:extLst>
              </a:tr>
            </a:tbl>
          </a:graphicData>
        </a:graphic>
      </p:graphicFrame>
      <p:sp>
        <p:nvSpPr>
          <p:cNvPr id="9" name="Rectangle 8">
            <a:extLst>
              <a:ext uri="{FF2B5EF4-FFF2-40B4-BE49-F238E27FC236}">
                <a16:creationId xmlns:a16="http://schemas.microsoft.com/office/drawing/2014/main" id="{DF1A743F-1747-4D36-B948-E54EE8A93293}"/>
              </a:ext>
            </a:extLst>
          </p:cNvPr>
          <p:cNvSpPr/>
          <p:nvPr/>
        </p:nvSpPr>
        <p:spPr>
          <a:xfrm>
            <a:off x="6915750" y="808788"/>
            <a:ext cx="5037703" cy="2246769"/>
          </a:xfrm>
          <a:prstGeom prst="rect">
            <a:avLst/>
          </a:prstGeom>
        </p:spPr>
        <p:txBody>
          <a:bodyPr wrap="square">
            <a:spAutoFit/>
          </a:bodyPr>
          <a:lstStyle/>
          <a:p>
            <a:pPr algn="just"/>
            <a:r>
              <a:rPr lang="en-US" sz="1400" dirty="0"/>
              <a:t>Saint Petersburg State Pediatric Medical University previously known as St. Petersburg State Pediatric Medical University is a medical university in Russia that provides medical education in the pediatric specialization. The university is located in St. Petersburg which has a license for providing training is the English language. St. Petersburg State Pediatric Medical University lately known as Leningrad Pediatric Medical Institute is the oldest and most renowned university for pediatric medical education. It was founded in 1925, with the aim of Protection of Maternity and Infancy morbidity and mortality.</a:t>
            </a:r>
            <a:endParaRPr lang="en-IN" sz="1400" dirty="0">
              <a:solidFill>
                <a:srgbClr val="1F3CC4"/>
              </a:solidFill>
            </a:endParaRPr>
          </a:p>
        </p:txBody>
      </p:sp>
      <p:sp>
        <p:nvSpPr>
          <p:cNvPr id="10" name="Rectangle 9">
            <a:extLst>
              <a:ext uri="{FF2B5EF4-FFF2-40B4-BE49-F238E27FC236}">
                <a16:creationId xmlns:a16="http://schemas.microsoft.com/office/drawing/2014/main" id="{ADAB6C42-F46C-4B34-90E9-8C7DCFA15F2B}"/>
              </a:ext>
            </a:extLst>
          </p:cNvPr>
          <p:cNvSpPr/>
          <p:nvPr/>
        </p:nvSpPr>
        <p:spPr>
          <a:xfrm>
            <a:off x="6887205" y="73186"/>
            <a:ext cx="5263946" cy="830997"/>
          </a:xfrm>
          <a:prstGeom prst="rect">
            <a:avLst/>
          </a:prstGeom>
        </p:spPr>
        <p:txBody>
          <a:bodyPr wrap="square">
            <a:spAutoFit/>
          </a:bodyPr>
          <a:lstStyle/>
          <a:p>
            <a:r>
              <a:rPr lang="en-US" sz="2400" b="1" i="0" dirty="0">
                <a:solidFill>
                  <a:srgbClr val="1F3CC4"/>
                </a:solidFill>
                <a:effectLst/>
                <a:latin typeface="Roboto"/>
              </a:rPr>
              <a:t>SAINT PETERSBURG STATE PEDIATRIC MEDICAL UNIVERSITY</a:t>
            </a:r>
            <a:endParaRPr lang="en-IN" sz="2400" b="1" dirty="0">
              <a:solidFill>
                <a:srgbClr val="1F3CC4"/>
              </a:solidFill>
            </a:endParaRPr>
          </a:p>
        </p:txBody>
      </p:sp>
      <p:pic>
        <p:nvPicPr>
          <p:cNvPr id="3" name="Picture 2">
            <a:extLst>
              <a:ext uri="{FF2B5EF4-FFF2-40B4-BE49-F238E27FC236}">
                <a16:creationId xmlns:a16="http://schemas.microsoft.com/office/drawing/2014/main" id="{F0534ABA-D561-4A99-90F3-E3A0807D8BF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32286" y="639515"/>
            <a:ext cx="1905000" cy="1905000"/>
          </a:xfrm>
          <a:prstGeom prst="rect">
            <a:avLst/>
          </a:prstGeom>
        </p:spPr>
      </p:pic>
      <p:pic>
        <p:nvPicPr>
          <p:cNvPr id="7" name="Picture 6">
            <a:extLst>
              <a:ext uri="{FF2B5EF4-FFF2-40B4-BE49-F238E27FC236}">
                <a16:creationId xmlns:a16="http://schemas.microsoft.com/office/drawing/2014/main" id="{DEE82B6E-C6A9-472B-BF07-FB3A12F9AB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854" y="54331"/>
            <a:ext cx="4616649" cy="307536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03635581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TotalTime>
  <Words>244</Words>
  <Application>Microsoft Office PowerPoint</Application>
  <PresentationFormat>Widescreen</PresentationFormat>
  <Paragraphs>57</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Roboto</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ASUS</dc:creator>
  <cp:lastModifiedBy>Alisha Negi</cp:lastModifiedBy>
  <cp:revision>8</cp:revision>
  <dcterms:created xsi:type="dcterms:W3CDTF">2025-04-30T11:37:56Z</dcterms:created>
  <dcterms:modified xsi:type="dcterms:W3CDTF">2026-05-23T09:21:29Z</dcterms:modified>
</cp:coreProperties>
</file>