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2B9F-28FF-4458-B4EB-8209CE211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1A7836-DE54-449C-AA06-176E247D1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67132-92B2-4C06-84F7-7E330360A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072DB-005C-4DE4-AAFF-C2C09501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618F8-A6A3-44D1-92CA-D19D787D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309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F0B9A-B4DD-4C98-86A6-BCC9C18D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46ECC-FCD3-42D4-B960-2E9342F3B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A4AE5-7B0C-4BC7-8DB6-F8B67E222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6DA55-97E6-4EE9-9E44-66A0198DD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50C4-EB6B-4A32-A849-11ECB1E3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445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C68A0F-50B3-4635-88AD-4925A6B80D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66F00-4563-4092-BCBD-803A0EBFF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6034F-914D-4864-A475-BA016245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677FA-8EA4-401A-8A31-EC2489B2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D0BF7-4E74-44D9-88C4-ED3001E5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97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6F78-A420-42A7-BA4E-E50A78EF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4EDEC-6304-44AD-AD7F-FDD9FA1CD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E6C31-56C2-4817-961F-49C877F0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039C3-304B-43F6-B7DC-F197A932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3624F-EB9D-4184-9F20-98F86278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954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5EDC-B918-4BCE-8E50-7D035E5A3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3799B-AE48-443D-933F-F86624572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24EEE-56AE-4195-B44D-8ED98E30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03A5A-95AB-450D-8A07-AFF1C9D0A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D0511-3AB7-4FE7-A802-6724D6473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071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9C2EC-2AFE-45A2-9F52-65D3B6EE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FCFF4-D8C3-43E4-8445-7AABB1475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709E8-5165-4725-B946-B1ED5C375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C8A25-A2BA-4846-8A82-79731A88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661E1-6164-422C-A2E7-3FCB88CF3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DB071-B878-4E3A-9BB7-0837F9EDD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52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51CA-59D7-4F30-AAC0-244095D7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B6F5D-EBBB-4D67-9913-CC1FB912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C4EB9-219D-4E6A-B3D3-68CC47084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0A1808-0B97-4A1E-9EDB-8C28C28DC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8958A-FCA9-47E9-A6B6-8524F6240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056E66-15CF-4769-BBDE-01DCB7BFD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236A30-7E23-4E05-B393-5B16239C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E683C9-15A7-4507-AD98-0B4D8CC44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76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A95C-5768-42BD-8948-F0874DD2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56A316-3588-4250-99B7-038E9A69B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BF1C7C-6CF7-41A0-9E36-3760EFCBA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A488D-4B94-40BB-A720-7F9BD884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507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D87F6-3FA0-4795-9E47-D7D0F66E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2F1AA8-F1E1-44AD-8554-F356B261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D6C81-9960-4C2C-9543-E3469B93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396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51FC-D60B-44D6-B137-C27366E3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45304-E354-4A1E-AB58-EF8D2A462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B54BE4-BC6A-4287-A6EF-4B9E8863F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31674-598E-4336-98C1-829D6A38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8C0614-44BE-4878-A492-F6667A6FD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F9369-07B6-4E4A-BA25-DF64B742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806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52290-72F0-4987-B4D4-0989B27D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37E08-0B43-4323-AB7A-AE06DF897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A2CD7-C463-43D6-BC42-C00D353DC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29A15-61BB-4083-B4E2-AF92CFA4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D1F81-31AF-4AC0-98C3-92A5B6209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CCB8F-E8C6-46BD-AFB5-7633F630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447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647085-B1A7-4183-835F-1E0DEE5B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5F948-A1E9-4296-BEE9-B38F7B248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E0A25-F5D0-4B7E-ABC6-D2F85B693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04C6-F767-49CF-9A86-80EDE91787FD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C98F3-A144-49BC-92F1-918E5D586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24A1E-2278-40AE-B8DA-95E58210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94B5E-55D5-4D36-8590-73A6A0C4F6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301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21ADA8-F6DD-4F0C-BC47-6DA2B9995D45}"/>
              </a:ext>
            </a:extLst>
          </p:cNvPr>
          <p:cNvSpPr/>
          <p:nvPr/>
        </p:nvSpPr>
        <p:spPr>
          <a:xfrm>
            <a:off x="5569527" y="2105561"/>
            <a:ext cx="62899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000" b="1" spc="-20" dirty="0">
                <a:latin typeface="Tahoma"/>
                <a:cs typeface="Tahoma"/>
              </a:rPr>
              <a:t>KUBAN STATE </a:t>
            </a:r>
          </a:p>
          <a:p>
            <a:pPr algn="ctr"/>
            <a:r>
              <a:rPr lang="en-IN" sz="4000" b="1" spc="-20" dirty="0">
                <a:latin typeface="Tahoma"/>
                <a:cs typeface="Tahoma"/>
              </a:rPr>
              <a:t>MEDICAL UNIVERSITY</a:t>
            </a:r>
            <a:endParaRPr lang="en-IN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2C3714-CF1B-4A08-A71C-0A01CEAB1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5" y="13716"/>
            <a:ext cx="5027824" cy="33835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04D578-3345-4FBF-8996-C9DB4A75C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594" y="0"/>
            <a:ext cx="2095500" cy="2105025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124874-5449-469F-B196-28D23114D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869491"/>
              </p:ext>
            </p:extLst>
          </p:nvPr>
        </p:nvGraphicFramePr>
        <p:xfrm>
          <a:off x="19305" y="3428999"/>
          <a:ext cx="12153387" cy="34152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2659">
                  <a:extLst>
                    <a:ext uri="{9D8B030D-6E8A-4147-A177-3AD203B41FA5}">
                      <a16:colId xmlns:a16="http://schemas.microsoft.com/office/drawing/2014/main" val="1005455864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3441790570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3691105442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2896062982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385115934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3546069447"/>
                    </a:ext>
                  </a:extLst>
                </a:gridCol>
                <a:gridCol w="1466788">
                  <a:extLst>
                    <a:ext uri="{9D8B030D-6E8A-4147-A177-3AD203B41FA5}">
                      <a16:colId xmlns:a16="http://schemas.microsoft.com/office/drawing/2014/main" val="814993519"/>
                    </a:ext>
                  </a:extLst>
                </a:gridCol>
              </a:tblGrid>
              <a:tr h="23328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PARTICULARS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1ST YEAR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2ND YEAR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3rd YEAR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4th YEAR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>
                          <a:effectLst/>
                        </a:rPr>
                        <a:t>5th YEAR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6th YEAR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5865265"/>
                  </a:ext>
                </a:extLst>
              </a:tr>
              <a:tr h="22395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TUITION FEE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500000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500000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1180934"/>
                  </a:ext>
                </a:extLst>
              </a:tr>
              <a:tr h="22395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HOSTEL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18000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10451145"/>
                  </a:ext>
                </a:extLst>
              </a:tr>
              <a:tr h="22395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MEDICAL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8000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37050761"/>
                  </a:ext>
                </a:extLst>
              </a:tr>
              <a:tr h="22395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INSURANCE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7500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7500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7500 RUB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72734423"/>
                  </a:ext>
                </a:extLst>
              </a:tr>
              <a:tr h="1343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21000 RUB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2000 RUB (VISA EXTENSION)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2000 RUB (VISA EXTENSION)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2000 RUB (VISA EXTENSION)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2000 RUB (VISA EXTENSION)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2000 RUB (VISA EXTENSION)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3771176"/>
                  </a:ext>
                </a:extLst>
              </a:tr>
              <a:tr h="233284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ADMINISTRATIVE CHARGE (OTC)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1300$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NA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NA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30422116"/>
                  </a:ext>
                </a:extLst>
              </a:tr>
              <a:tr h="233284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effectLst/>
                        </a:rPr>
                        <a:t>BIOMETRIC, FINGERPRINTING CHARGES WILL BE ON ACTUALS TO BE PAID BY STUDENT ON ARRIVAL.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71547"/>
                  </a:ext>
                </a:extLst>
              </a:tr>
              <a:tr h="233284">
                <a:tc gridSpan="7"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162656"/>
                  </a:ext>
                </a:extLst>
              </a:tr>
              <a:tr h="242616">
                <a:tc gridSpan="7">
                  <a:txBody>
                    <a:bodyPr/>
                    <a:lstStyle/>
                    <a:p>
                      <a:pPr algn="ctr" rtl="0" fontAlgn="ctr"/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400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690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156</Words>
  <Application>Microsoft Office PowerPoint</Application>
  <PresentationFormat>Widescreen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15</cp:revision>
  <dcterms:created xsi:type="dcterms:W3CDTF">2024-07-09T12:56:05Z</dcterms:created>
  <dcterms:modified xsi:type="dcterms:W3CDTF">2026-05-23T10:59:47Z</dcterms:modified>
</cp:coreProperties>
</file>