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8">
            <a:extLst>
              <a:ext uri="{FF2B5EF4-FFF2-40B4-BE49-F238E27FC236}">
                <a16:creationId xmlns:a16="http://schemas.microsoft.com/office/drawing/2014/main" id="{2081CE01-D31D-429A-A590-0C35CAEE5BC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69682" y="-141402"/>
            <a:ext cx="12701048" cy="7260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4DE1366-4F1C-4B9F-B6C8-829702EC4D2E}"/>
              </a:ext>
            </a:extLst>
          </p:cNvPr>
          <p:cNvSpPr/>
          <p:nvPr/>
        </p:nvSpPr>
        <p:spPr>
          <a:xfrm>
            <a:off x="5657264" y="6044095"/>
            <a:ext cx="6374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ALTAI STATE MEDICAL UNIVERSITY</a:t>
            </a:r>
            <a:endParaRPr lang="en-IN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17">
            <a:extLst>
              <a:ext uri="{FF2B5EF4-FFF2-40B4-BE49-F238E27FC236}">
                <a16:creationId xmlns:a16="http://schemas.microsoft.com/office/drawing/2014/main" id="{4280732E-CAFE-419F-ACC3-E1277DD831F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723" y="235670"/>
            <a:ext cx="4234862" cy="6179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609708" y="163222"/>
            <a:ext cx="7368569" cy="6324167"/>
          </a:xfrm>
          <a:prstGeom prst="rect">
            <a:avLst/>
          </a:prstGeom>
          <a:solidFill>
            <a:srgbClr val="E9EBF5"/>
          </a:solidFill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b="1" spc="-45" dirty="0"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are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at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least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17</a:t>
            </a:r>
            <a:r>
              <a:rPr sz="1400" b="1" spc="-10" dirty="0">
                <a:latin typeface="Arial"/>
                <a:cs typeface="Arial"/>
              </a:rPr>
              <a:t> years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old.</a:t>
            </a:r>
            <a:endParaRPr sz="1400" dirty="0"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 </a:t>
            </a:r>
            <a:r>
              <a:rPr sz="1400" b="1" spc="-5" dirty="0">
                <a:latin typeface="Arial"/>
                <a:cs typeface="Arial"/>
              </a:rPr>
              <a:t>have passed </a:t>
            </a:r>
            <a:r>
              <a:rPr sz="1400" b="1" spc="-10" dirty="0">
                <a:latin typeface="Arial"/>
                <a:cs typeface="Arial"/>
              </a:rPr>
              <a:t>Class </a:t>
            </a:r>
            <a:r>
              <a:rPr sz="1400" b="1" spc="-5" dirty="0">
                <a:latin typeface="Arial"/>
                <a:cs typeface="Arial"/>
              </a:rPr>
              <a:t>12th </a:t>
            </a:r>
            <a:r>
              <a:rPr sz="1400" b="1" dirty="0">
                <a:latin typeface="Arial"/>
                <a:cs typeface="Arial"/>
              </a:rPr>
              <a:t>with </a:t>
            </a:r>
            <a:r>
              <a:rPr sz="1400" b="1" spc="-5" dirty="0">
                <a:latin typeface="Arial"/>
                <a:cs typeface="Arial"/>
              </a:rPr>
              <a:t>PCB and English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latin typeface="Arial"/>
                <a:cs typeface="Arial"/>
              </a:rPr>
              <a:t>by </a:t>
            </a:r>
            <a:r>
              <a:rPr sz="1400" b="1" spc="-5" dirty="0">
                <a:latin typeface="Arial"/>
                <a:cs typeface="Arial"/>
              </a:rPr>
              <a:t>the Authorities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India.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secured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minimum</a:t>
            </a:r>
            <a:r>
              <a:rPr sz="1400" b="1" spc="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of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50%</a:t>
            </a:r>
            <a:r>
              <a:rPr lang="en-US" sz="1400" b="1" spc="-5" dirty="0">
                <a:latin typeface="Arial"/>
                <a:cs typeface="Arial"/>
              </a:rPr>
              <a:t>(GEN) / 40%(OTHER)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PCB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10+2.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qualified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NEET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Exam.</a:t>
            </a: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b="1" spc="-5" dirty="0">
                <a:latin typeface="Arial"/>
                <a:cs typeface="Arial"/>
              </a:rPr>
              <a:t>AT ALTAI STATE MEDICAL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</a:t>
            </a:r>
            <a:r>
              <a:rPr lang="en-US" sz="1400" b="1" spc="4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total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duration</a:t>
            </a:r>
            <a:r>
              <a:rPr lang="en-US" sz="1400" b="1" spc="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</a:t>
            </a:r>
            <a:r>
              <a:rPr lang="en-US" sz="1400" b="1" spc="3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spc="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in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Altai</a:t>
            </a:r>
            <a:r>
              <a:rPr lang="en-US" sz="1400" b="1" spc="6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State</a:t>
            </a:r>
            <a:r>
              <a:rPr lang="en-US" sz="1400" b="1" spc="3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Medical</a:t>
            </a:r>
            <a:r>
              <a:rPr lang="en-US" sz="1400" b="1" spc="6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University</a:t>
            </a:r>
            <a:r>
              <a:rPr lang="en-US" sz="1400" b="1" spc="1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6</a:t>
            </a:r>
            <a:r>
              <a:rPr lang="en-US" sz="1400" b="1" spc="-10" dirty="0"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latin typeface="Arial"/>
                <a:cs typeface="Arial"/>
              </a:rPr>
              <a:t>for </a:t>
            </a:r>
            <a:r>
              <a:rPr lang="en-US" sz="1400" b="1" dirty="0">
                <a:latin typeface="Arial"/>
                <a:cs typeface="Arial"/>
              </a:rPr>
              <a:t>1 </a:t>
            </a:r>
            <a:r>
              <a:rPr lang="en-US" sz="1400" b="1" spc="-15" dirty="0">
                <a:latin typeface="Arial"/>
                <a:cs typeface="Arial"/>
              </a:rPr>
              <a:t>year </a:t>
            </a:r>
            <a:r>
              <a:rPr lang="en-US" sz="1400" b="1" spc="-5" dirty="0">
                <a:latin typeface="Arial"/>
                <a:cs typeface="Arial"/>
              </a:rPr>
              <a:t>must </a:t>
            </a:r>
            <a:r>
              <a:rPr lang="en-US" sz="1400" b="1" spc="-10" dirty="0">
                <a:latin typeface="Arial"/>
                <a:cs typeface="Arial"/>
              </a:rPr>
              <a:t>be </a:t>
            </a:r>
            <a:r>
              <a:rPr lang="en-US" sz="1400" b="1" spc="-5" dirty="0">
                <a:latin typeface="Arial"/>
                <a:cs typeface="Arial"/>
              </a:rPr>
              <a:t>completed </a:t>
            </a:r>
            <a:r>
              <a:rPr lang="en-US" sz="1400" b="1" dirty="0">
                <a:latin typeface="Arial"/>
                <a:cs typeface="Arial"/>
              </a:rPr>
              <a:t>in </a:t>
            </a:r>
            <a:r>
              <a:rPr lang="en-US" sz="1400" b="1" spc="-10" dirty="0">
                <a:latin typeface="Arial"/>
                <a:cs typeface="Arial"/>
              </a:rPr>
              <a:t>India </a:t>
            </a:r>
            <a:r>
              <a:rPr lang="en-US" sz="1400" b="1" spc="-5" dirty="0">
                <a:latin typeface="Arial"/>
                <a:cs typeface="Arial"/>
              </a:rPr>
              <a:t> post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after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clearing</a:t>
            </a:r>
            <a:r>
              <a:rPr lang="en-US" sz="1400" b="1" spc="-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FMGE / NEXT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20" dirty="0">
                <a:latin typeface="Arial"/>
                <a:cs typeface="Arial"/>
              </a:rPr>
              <a:t>Tuition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fee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low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-3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with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</a:t>
            </a:r>
            <a:r>
              <a:rPr lang="en-US" sz="1400" b="1" spc="-5" dirty="0">
                <a:latin typeface="Arial"/>
                <a:cs typeface="Arial"/>
              </a:rPr>
              <a:t> great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value.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latin typeface="Arial"/>
                <a:cs typeface="Arial"/>
              </a:rPr>
              <a:t>Ea</a:t>
            </a:r>
            <a:r>
              <a:rPr lang="en-US" sz="1400" b="1" spc="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y	a</a:t>
            </a:r>
            <a:r>
              <a:rPr lang="en-US" sz="1400" b="1" spc="-10" dirty="0">
                <a:latin typeface="Arial"/>
                <a:cs typeface="Arial"/>
              </a:rPr>
              <a:t>d</a:t>
            </a:r>
            <a:r>
              <a:rPr lang="en-US" sz="1400" b="1" dirty="0">
                <a:latin typeface="Arial"/>
                <a:cs typeface="Arial"/>
              </a:rPr>
              <a:t>mis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i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n	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2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, a</a:t>
            </a:r>
            <a:r>
              <a:rPr lang="en-US" sz="1400" b="1" spc="-20" dirty="0">
                <a:latin typeface="Arial"/>
                <a:cs typeface="Arial"/>
              </a:rPr>
              <a:t>n</a:t>
            </a:r>
            <a:r>
              <a:rPr lang="en-US" sz="1400" b="1" dirty="0">
                <a:latin typeface="Arial"/>
                <a:cs typeface="Arial"/>
              </a:rPr>
              <a:t>d t</a:t>
            </a:r>
            <a:r>
              <a:rPr lang="en-US" sz="1400" b="1" spc="-10" dirty="0">
                <a:latin typeface="Arial"/>
                <a:cs typeface="Arial"/>
              </a:rPr>
              <a:t>h</a:t>
            </a:r>
            <a:r>
              <a:rPr lang="en-US" sz="1400" b="1" dirty="0">
                <a:latin typeface="Arial"/>
                <a:cs typeface="Arial"/>
              </a:rPr>
              <a:t>e </a:t>
            </a:r>
            <a:r>
              <a:rPr lang="en-US" sz="1400" b="1" spc="-20" dirty="0">
                <a:latin typeface="Arial"/>
                <a:cs typeface="Arial"/>
              </a:rPr>
              <a:t>b</a:t>
            </a:r>
            <a:r>
              <a:rPr lang="en-US" sz="1400" b="1" dirty="0">
                <a:latin typeface="Arial"/>
                <a:cs typeface="Arial"/>
              </a:rPr>
              <a:t>est	s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l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t</a:t>
            </a:r>
            <a:r>
              <a:rPr lang="en-US" sz="1400" b="1" spc="-10" dirty="0">
                <a:latin typeface="Arial"/>
                <a:cs typeface="Arial"/>
              </a:rPr>
              <a:t>io</a:t>
            </a:r>
            <a:r>
              <a:rPr lang="en-US" sz="1400" b="1" dirty="0">
                <a:latin typeface="Arial"/>
                <a:cs typeface="Arial"/>
              </a:rPr>
              <a:t>n 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spc="-15" dirty="0">
                <a:latin typeface="Arial"/>
                <a:cs typeface="Arial"/>
              </a:rPr>
              <a:t>c</a:t>
            </a:r>
            <a:r>
              <a:rPr lang="en-US" sz="1400" b="1" dirty="0">
                <a:latin typeface="Arial"/>
                <a:cs typeface="Arial"/>
              </a:rPr>
              <a:t>e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s </a:t>
            </a:r>
            <a:r>
              <a:rPr lang="en-US" sz="1400" b="1" spc="5" dirty="0">
                <a:latin typeface="Arial"/>
                <a:cs typeface="Arial"/>
              </a:rPr>
              <a:t>in </a:t>
            </a:r>
            <a:r>
              <a:rPr lang="en-US" sz="1400" b="1" spc="-20" dirty="0"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Medical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degrees</a:t>
            </a:r>
            <a:r>
              <a:rPr lang="en-US" sz="1400" b="1" spc="45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from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Altai</a:t>
            </a:r>
            <a:r>
              <a:rPr lang="en-US" sz="1400" b="1" spc="48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State</a:t>
            </a:r>
            <a:r>
              <a:rPr lang="en-US" sz="1400" b="1" spc="47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Medical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University</a:t>
            </a:r>
            <a:r>
              <a:rPr lang="en-US" sz="1400" b="1" spc="45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are</a:t>
            </a:r>
            <a:r>
              <a:rPr lang="en-US" sz="1400" b="1" spc="48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globally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recognized</a:t>
            </a:r>
            <a:r>
              <a:rPr lang="en-US" sz="1400" b="1" spc="-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ranked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by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WHO.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Indian </a:t>
            </a:r>
            <a:r>
              <a:rPr lang="en-US" sz="1400" b="1" spc="-10" dirty="0">
                <a:latin typeface="Arial"/>
                <a:cs typeface="Arial"/>
              </a:rPr>
              <a:t>students </a:t>
            </a:r>
            <a:r>
              <a:rPr lang="en-US" sz="1400" b="1" dirty="0">
                <a:latin typeface="Arial"/>
                <a:cs typeface="Arial"/>
              </a:rPr>
              <a:t>who </a:t>
            </a:r>
            <a:r>
              <a:rPr lang="en-US" sz="1400" b="1" spc="-5" dirty="0">
                <a:latin typeface="Arial"/>
                <a:cs typeface="Arial"/>
              </a:rPr>
              <a:t>are </a:t>
            </a:r>
            <a:r>
              <a:rPr lang="en-US" sz="1400" b="1" spc="-10" dirty="0">
                <a:latin typeface="Arial"/>
                <a:cs typeface="Arial"/>
              </a:rPr>
              <a:t>looking </a:t>
            </a:r>
            <a:r>
              <a:rPr lang="en-US" sz="1400" b="1" dirty="0">
                <a:latin typeface="Arial"/>
                <a:cs typeface="Arial"/>
              </a:rPr>
              <a:t>to study MBBS in </a:t>
            </a:r>
            <a:r>
              <a:rPr lang="en-US" sz="1400" b="1" spc="-10" dirty="0">
                <a:latin typeface="Arial"/>
                <a:cs typeface="Arial"/>
              </a:rPr>
              <a:t>Altai </a:t>
            </a:r>
            <a:r>
              <a:rPr lang="en-US" sz="1400" b="1" spc="-5" dirty="0">
                <a:latin typeface="Arial"/>
                <a:cs typeface="Arial"/>
              </a:rPr>
              <a:t>State Medical </a:t>
            </a:r>
            <a:r>
              <a:rPr lang="en-US" sz="1400" b="1" spc="-37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University have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English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medium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course,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so,</a:t>
            </a:r>
            <a:r>
              <a:rPr lang="en-US" sz="1400" b="1" spc="-5" dirty="0">
                <a:latin typeface="Arial"/>
                <a:cs typeface="Arial"/>
              </a:rPr>
              <a:t> no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language </a:t>
            </a:r>
            <a:r>
              <a:rPr lang="en-US" sz="1400" b="1" spc="-5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barrier.</a:t>
            </a:r>
            <a:endParaRPr lang="en-US"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strength </a:t>
            </a:r>
            <a:r>
              <a:rPr lang="en-US" sz="1400" b="1" spc="-10" dirty="0">
                <a:latin typeface="Arial"/>
                <a:cs typeface="Arial"/>
              </a:rPr>
              <a:t>of </a:t>
            </a:r>
            <a:r>
              <a:rPr lang="en-US" sz="1400" b="1" spc="-5" dirty="0">
                <a:latin typeface="Arial"/>
                <a:cs typeface="Arial"/>
              </a:rPr>
              <a:t>the batch </a:t>
            </a:r>
            <a:r>
              <a:rPr lang="en-US" sz="1400" b="1" dirty="0">
                <a:latin typeface="Arial"/>
                <a:cs typeface="Arial"/>
              </a:rPr>
              <a:t>is </a:t>
            </a:r>
            <a:r>
              <a:rPr lang="en-US" sz="1400" b="1" spc="-5" dirty="0">
                <a:latin typeface="Arial"/>
                <a:cs typeface="Arial"/>
              </a:rPr>
              <a:t>limited, </a:t>
            </a:r>
            <a:r>
              <a:rPr lang="en-US" sz="1400" b="1" dirty="0">
                <a:latin typeface="Arial"/>
                <a:cs typeface="Arial"/>
              </a:rPr>
              <a:t>every </a:t>
            </a:r>
            <a:r>
              <a:rPr lang="en-US" sz="1400" b="1" spc="-5" dirty="0">
                <a:latin typeface="Arial"/>
                <a:cs typeface="Arial"/>
              </a:rPr>
              <a:t>student </a:t>
            </a:r>
            <a:r>
              <a:rPr lang="en-US" sz="1400" b="1" spc="-10" dirty="0">
                <a:latin typeface="Arial"/>
                <a:cs typeface="Arial"/>
              </a:rPr>
              <a:t>gets </a:t>
            </a: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10" dirty="0">
                <a:latin typeface="Arial"/>
                <a:cs typeface="Arial"/>
              </a:rPr>
              <a:t>individual </a:t>
            </a:r>
            <a:r>
              <a:rPr lang="en-US" sz="1400" b="1" spc="-5" dirty="0">
                <a:latin typeface="Arial"/>
                <a:cs typeface="Arial"/>
              </a:rPr>
              <a:t> attention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 the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teachers.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Altai</a:t>
            </a:r>
            <a:r>
              <a:rPr lang="en-US" sz="1400" b="1" spc="2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State</a:t>
            </a:r>
            <a:r>
              <a:rPr lang="en-US" sz="1400" b="1" spc="2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Medical</a:t>
            </a:r>
            <a:r>
              <a:rPr lang="en-US" sz="1400" b="1" spc="2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University</a:t>
            </a:r>
            <a:r>
              <a:rPr lang="en-US" sz="1400" b="1" spc="18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2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much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more</a:t>
            </a:r>
            <a:r>
              <a:rPr lang="en-US" sz="1400" b="1" spc="2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than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that</a:t>
            </a:r>
            <a:r>
              <a:rPr lang="en-US" sz="1400" b="1" spc="225" dirty="0">
                <a:latin typeface="Arial"/>
                <a:cs typeface="Arial"/>
              </a:rPr>
              <a:t> </a:t>
            </a:r>
            <a:r>
              <a:rPr lang="en-US" sz="1400" b="1" spc="-20" dirty="0">
                <a:latin typeface="Arial"/>
                <a:cs typeface="Arial"/>
              </a:rPr>
              <a:t>of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private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colleges</a:t>
            </a:r>
            <a:r>
              <a:rPr lang="en-US" sz="1400" b="1" spc="-6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in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India.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No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discrimination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based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on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caste,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gender,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religion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or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nationality.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solidFill>
            <a:srgbClr val="E9EBF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ALTAI STATE MEDICAL UNIVERSITY</a:t>
            </a:r>
            <a:r>
              <a:rPr lang="en-US" sz="1400" b="1" dirty="0">
                <a:latin typeface="Arial"/>
                <a:cs typeface="Arial"/>
              </a:rPr>
              <a:t> RUSSIA</a:t>
            </a:r>
            <a:r>
              <a:rPr lang="en-US" sz="1800" b="1" dirty="0">
                <a:latin typeface="Arial"/>
                <a:cs typeface="Arial"/>
              </a:rPr>
              <a:t>, ESTABLISHED IN: 1954</a:t>
            </a:r>
            <a:endParaRPr lang="en-US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502126"/>
              </p:ext>
            </p:extLst>
          </p:nvPr>
        </p:nvGraphicFramePr>
        <p:xfrm>
          <a:off x="65988" y="1070965"/>
          <a:ext cx="12056884" cy="5361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4812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380000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90000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7500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62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1300$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37773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37488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MESS MANDATORY FOR 1</a:t>
                      </a:r>
                      <a:r>
                        <a:rPr lang="en-US" sz="1600" u="none" strike="noStrike" baseline="30000" dirty="0">
                          <a:effectLst/>
                        </a:rPr>
                        <a:t>ST</a:t>
                      </a:r>
                      <a:r>
                        <a:rPr lang="en-US" sz="1600" u="none" strike="noStrike" dirty="0">
                          <a:effectLst/>
                        </a:rPr>
                        <a:t> YEAR 1300$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380</Words>
  <Application>Microsoft Office PowerPoint</Application>
  <PresentationFormat>Widescreen</PresentationFormat>
  <Paragraphs>71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6</cp:revision>
  <dcterms:created xsi:type="dcterms:W3CDTF">2026-04-03T09:55:33Z</dcterms:created>
  <dcterms:modified xsi:type="dcterms:W3CDTF">2026-05-23T11:06:10Z</dcterms:modified>
</cp:coreProperties>
</file>